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0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9.jpg" ContentType="image/jpg"/>
  <Override PartName="/ppt/media/image40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7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0.jpg" ContentType="image/jpg"/>
  <Override PartName="/ppt/media/image5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0" r:id="rId4"/>
    <p:sldId id="289" r:id="rId5"/>
    <p:sldId id="299" r:id="rId6"/>
    <p:sldId id="311" r:id="rId7"/>
    <p:sldId id="288" r:id="rId8"/>
    <p:sldId id="267" r:id="rId9"/>
    <p:sldId id="280" r:id="rId10"/>
    <p:sldId id="295" r:id="rId11"/>
    <p:sldId id="301" r:id="rId12"/>
    <p:sldId id="302" r:id="rId13"/>
    <p:sldId id="281" r:id="rId14"/>
    <p:sldId id="282" r:id="rId15"/>
    <p:sldId id="283" r:id="rId16"/>
    <p:sldId id="312" r:id="rId17"/>
    <p:sldId id="285" r:id="rId18"/>
    <p:sldId id="304" r:id="rId19"/>
    <p:sldId id="303" r:id="rId20"/>
    <p:sldId id="329" r:id="rId21"/>
    <p:sldId id="317" r:id="rId22"/>
    <p:sldId id="318" r:id="rId23"/>
    <p:sldId id="319" r:id="rId24"/>
    <p:sldId id="323" r:id="rId25"/>
    <p:sldId id="324" r:id="rId26"/>
    <p:sldId id="325" r:id="rId27"/>
    <p:sldId id="326" r:id="rId28"/>
    <p:sldId id="327" r:id="rId29"/>
    <p:sldId id="328" r:id="rId30"/>
    <p:sldId id="306" r:id="rId31"/>
    <p:sldId id="297" r:id="rId32"/>
    <p:sldId id="305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56A"/>
    <a:srgbClr val="FF0000"/>
    <a:srgbClr val="D20000"/>
    <a:srgbClr val="63E5F3"/>
    <a:srgbClr val="16B6BA"/>
    <a:srgbClr val="450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CBA2D-C85C-4B42-9464-8FC8FFCCADC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05526ED-9DE1-472F-B742-00B1D8DF853A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nn-NO" sz="1800" b="1" spc="128" dirty="0">
              <a:solidFill>
                <a:schemeClr val="tx1"/>
              </a:solidFill>
              <a:latin typeface="+mn-lt"/>
              <a:cs typeface="Cambria"/>
            </a:rPr>
            <a:t>CA.</a:t>
          </a:r>
          <a:r>
            <a:rPr lang="nn-NO" sz="1800" b="1" spc="119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62" dirty="0">
              <a:solidFill>
                <a:schemeClr val="tx1"/>
              </a:solidFill>
              <a:latin typeface="+mn-lt"/>
              <a:cs typeface="Cambria"/>
            </a:rPr>
            <a:t>Prema</a:t>
          </a:r>
          <a:r>
            <a:rPr lang="nn-NO" sz="1800" b="1" spc="137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93" dirty="0">
              <a:solidFill>
                <a:schemeClr val="tx1"/>
              </a:solidFill>
              <a:latin typeface="+mn-lt"/>
              <a:cs typeface="Cambria"/>
            </a:rPr>
            <a:t>Jayakumar</a:t>
          </a:r>
          <a:r>
            <a:rPr lang="nn-NO" sz="1800" b="1" spc="137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57" dirty="0">
              <a:solidFill>
                <a:schemeClr val="tx1"/>
              </a:solidFill>
              <a:latin typeface="+mn-lt"/>
              <a:cs typeface="Cambria"/>
            </a:rPr>
            <a:t>(CA</a:t>
          </a:r>
          <a:r>
            <a:rPr lang="nn-NO" sz="1800" b="1" spc="119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75" dirty="0">
              <a:solidFill>
                <a:schemeClr val="tx1"/>
              </a:solidFill>
              <a:latin typeface="+mn-lt"/>
              <a:cs typeface="Cambria"/>
            </a:rPr>
            <a:t>Final</a:t>
          </a:r>
          <a:r>
            <a:rPr lang="nn-NO" sz="1800" b="1" spc="137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62" dirty="0">
              <a:solidFill>
                <a:schemeClr val="tx1"/>
              </a:solidFill>
              <a:latin typeface="+mn-lt"/>
              <a:cs typeface="Cambria"/>
            </a:rPr>
            <a:t>1</a:t>
          </a:r>
          <a:r>
            <a:rPr lang="nn-NO" sz="1800" b="1" spc="92" baseline="25925" dirty="0">
              <a:solidFill>
                <a:schemeClr val="tx1"/>
              </a:solidFill>
              <a:latin typeface="+mn-lt"/>
              <a:cs typeface="Cambria"/>
            </a:rPr>
            <a:t>st</a:t>
          </a:r>
          <a:r>
            <a:rPr lang="nn-NO" sz="1800" b="1" spc="271" baseline="25925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75" dirty="0">
              <a:solidFill>
                <a:schemeClr val="tx1"/>
              </a:solidFill>
              <a:latin typeface="+mn-lt"/>
              <a:cs typeface="Cambria"/>
            </a:rPr>
            <a:t>Ranker,</a:t>
          </a:r>
          <a:r>
            <a:rPr lang="nn-NO" sz="1800" b="1" spc="146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71" dirty="0">
              <a:solidFill>
                <a:schemeClr val="tx1"/>
              </a:solidFill>
              <a:latin typeface="+mn-lt"/>
              <a:cs typeface="Cambria"/>
            </a:rPr>
            <a:t>Nov’</a:t>
          </a:r>
          <a:r>
            <a:rPr lang="nn-NO" sz="1800" b="1" spc="146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spc="44" dirty="0">
              <a:solidFill>
                <a:schemeClr val="tx1"/>
              </a:solidFill>
              <a:latin typeface="+mn-lt"/>
              <a:cs typeface="Cambria"/>
            </a:rPr>
            <a:t>2012)</a:t>
          </a:r>
          <a:endParaRPr lang="nn-NO" sz="1800" dirty="0">
            <a:solidFill>
              <a:schemeClr val="tx1"/>
            </a:solidFill>
            <a:latin typeface="+mn-lt"/>
            <a:cs typeface="Cambria"/>
          </a:endParaRPr>
        </a:p>
        <a:p>
          <a:pPr algn="just"/>
          <a:r>
            <a:rPr lang="en-US" sz="1600" spc="71" dirty="0" err="1">
              <a:solidFill>
                <a:schemeClr val="tx1"/>
              </a:solidFill>
              <a:latin typeface="+mn-lt"/>
              <a:cs typeface="Cambria"/>
            </a:rPr>
            <a:t>Prema</a:t>
          </a:r>
          <a:r>
            <a:rPr lang="en-US" sz="1600" spc="71" dirty="0">
              <a:solidFill>
                <a:schemeClr val="tx1"/>
              </a:solidFill>
              <a:latin typeface="+mn-lt"/>
              <a:cs typeface="Cambria"/>
            </a:rPr>
            <a:t> wa</a:t>
          </a:r>
          <a:r>
            <a:rPr lang="en-US" sz="1600" spc="62" dirty="0">
              <a:solidFill>
                <a:schemeClr val="tx1"/>
              </a:solidFill>
              <a:latin typeface="+mn-lt"/>
              <a:cs typeface="Cambria"/>
            </a:rPr>
            <a:t>s </a:t>
          </a:r>
          <a:r>
            <a:rPr lang="en-US" sz="1600" spc="53" dirty="0">
              <a:solidFill>
                <a:schemeClr val="tx1"/>
              </a:solidFill>
              <a:latin typeface="+mn-lt"/>
              <a:cs typeface="Cambria"/>
            </a:rPr>
            <a:t>from </a:t>
          </a:r>
          <a:r>
            <a:rPr lang="en-US" sz="1600" spc="40" dirty="0">
              <a:solidFill>
                <a:schemeClr val="tx1"/>
              </a:solidFill>
              <a:latin typeface="+mn-lt"/>
              <a:cs typeface="Cambria"/>
            </a:rPr>
            <a:t>very </a:t>
          </a:r>
          <a:r>
            <a:rPr lang="en-US" sz="1600" spc="71" dirty="0">
              <a:solidFill>
                <a:schemeClr val="tx1"/>
              </a:solidFill>
              <a:latin typeface="+mn-lt"/>
              <a:cs typeface="Cambria"/>
            </a:rPr>
            <a:t>humble background.</a:t>
          </a:r>
          <a:r>
            <a:rPr lang="en-US" sz="1600" spc="88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spc="71" dirty="0">
              <a:solidFill>
                <a:schemeClr val="tx1"/>
              </a:solidFill>
              <a:latin typeface="+mn-lt"/>
              <a:cs typeface="Cambria"/>
            </a:rPr>
            <a:t>Her </a:t>
          </a:r>
          <a:r>
            <a:rPr lang="en-US" sz="1600" spc="62" dirty="0">
              <a:solidFill>
                <a:schemeClr val="tx1"/>
              </a:solidFill>
              <a:latin typeface="+mn-lt"/>
              <a:cs typeface="Cambria"/>
            </a:rPr>
            <a:t>father </a:t>
          </a:r>
          <a:r>
            <a:rPr lang="en-US" sz="1600" spc="66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spc="115" dirty="0">
              <a:solidFill>
                <a:schemeClr val="tx1"/>
              </a:solidFill>
              <a:latin typeface="+mn-lt"/>
              <a:cs typeface="Cambria"/>
            </a:rPr>
            <a:t>Jayakumar </a:t>
          </a:r>
          <a:r>
            <a:rPr lang="en-US" sz="1600" spc="75" dirty="0">
              <a:solidFill>
                <a:schemeClr val="tx1"/>
              </a:solidFill>
              <a:latin typeface="+mn-lt"/>
              <a:cs typeface="Cambria"/>
            </a:rPr>
            <a:t>Perumal </a:t>
          </a:r>
          <a:r>
            <a:rPr lang="en-US" sz="1600" spc="66" dirty="0">
              <a:solidFill>
                <a:schemeClr val="tx1"/>
              </a:solidFill>
              <a:latin typeface="+mn-lt"/>
              <a:cs typeface="Cambria"/>
            </a:rPr>
            <a:t>is </a:t>
          </a:r>
          <a:r>
            <a:rPr lang="en-US" sz="1600" spc="53" dirty="0">
              <a:solidFill>
                <a:schemeClr val="tx1"/>
              </a:solidFill>
              <a:latin typeface="+mn-lt"/>
              <a:cs typeface="Cambria"/>
            </a:rPr>
            <a:t>from </a:t>
          </a:r>
          <a:r>
            <a:rPr lang="en-US" sz="1600" spc="66" dirty="0">
              <a:solidFill>
                <a:schemeClr val="tx1"/>
              </a:solidFill>
              <a:latin typeface="+mn-lt"/>
              <a:cs typeface="Cambria"/>
            </a:rPr>
            <a:t>Tamil </a:t>
          </a:r>
          <a:r>
            <a:rPr lang="en-US" sz="1600" spc="97" dirty="0">
              <a:solidFill>
                <a:schemeClr val="tx1"/>
              </a:solidFill>
              <a:latin typeface="+mn-lt"/>
              <a:cs typeface="Cambria"/>
            </a:rPr>
            <a:t>Nadu </a:t>
          </a:r>
          <a:r>
            <a:rPr lang="en-US" sz="1600" spc="101" dirty="0">
              <a:solidFill>
                <a:schemeClr val="tx1"/>
              </a:solidFill>
              <a:latin typeface="+mn-lt"/>
              <a:cs typeface="Cambria"/>
            </a:rPr>
            <a:t>and </a:t>
          </a:r>
          <a:r>
            <a:rPr lang="en-US" sz="1600" spc="71" dirty="0">
              <a:solidFill>
                <a:schemeClr val="tx1"/>
              </a:solidFill>
              <a:latin typeface="+mn-lt"/>
              <a:cs typeface="Cambria"/>
            </a:rPr>
            <a:t>was </a:t>
          </a:r>
          <a:r>
            <a:rPr lang="en-US" sz="1600" spc="106" dirty="0">
              <a:solidFill>
                <a:schemeClr val="tx1"/>
              </a:solidFill>
              <a:latin typeface="+mn-lt"/>
              <a:cs typeface="Cambria"/>
            </a:rPr>
            <a:t>an </a:t>
          </a:r>
          <a:r>
            <a:rPr lang="en-US" sz="1600" spc="84" dirty="0">
              <a:solidFill>
                <a:schemeClr val="tx1"/>
              </a:solidFill>
              <a:latin typeface="+mn-lt"/>
              <a:cs typeface="Cambria"/>
            </a:rPr>
            <a:t>auto </a:t>
          </a:r>
          <a:r>
            <a:rPr lang="en-US" sz="1600" spc="40" dirty="0">
              <a:solidFill>
                <a:schemeClr val="tx1"/>
              </a:solidFill>
              <a:latin typeface="+mn-lt"/>
              <a:cs typeface="Cambria"/>
            </a:rPr>
            <a:t>driver </a:t>
          </a:r>
          <a:r>
            <a:rPr lang="en-US" sz="1600" spc="35" dirty="0">
              <a:solidFill>
                <a:schemeClr val="tx1"/>
              </a:solidFill>
              <a:latin typeface="+mn-lt"/>
              <a:cs typeface="Cambria"/>
            </a:rPr>
            <a:t>for </a:t>
          </a:r>
          <a:r>
            <a:rPr lang="en-US" sz="1600" spc="84" dirty="0">
              <a:solidFill>
                <a:schemeClr val="tx1"/>
              </a:solidFill>
              <a:latin typeface="+mn-lt"/>
              <a:cs typeface="Cambria"/>
            </a:rPr>
            <a:t>20 </a:t>
          </a:r>
          <a:r>
            <a:rPr lang="en-US" sz="1600" spc="75" dirty="0">
              <a:solidFill>
                <a:schemeClr val="tx1"/>
              </a:solidFill>
              <a:latin typeface="+mn-lt"/>
              <a:cs typeface="Cambria"/>
            </a:rPr>
            <a:t>years. </a:t>
          </a:r>
          <a:r>
            <a:rPr lang="en-US" sz="1600" spc="71" dirty="0">
              <a:solidFill>
                <a:schemeClr val="tx1"/>
              </a:solidFill>
              <a:latin typeface="+mn-lt"/>
              <a:cs typeface="Cambria"/>
            </a:rPr>
            <a:t>Her mother </a:t>
          </a:r>
          <a:r>
            <a:rPr lang="en-US" sz="1600" spc="88" dirty="0">
              <a:solidFill>
                <a:schemeClr val="tx1"/>
              </a:solidFill>
              <a:latin typeface="+mn-lt"/>
              <a:cs typeface="Cambria"/>
            </a:rPr>
            <a:t>used </a:t>
          </a:r>
          <a:r>
            <a:rPr lang="en-US" sz="1600" spc="49" dirty="0">
              <a:solidFill>
                <a:schemeClr val="tx1"/>
              </a:solidFill>
              <a:latin typeface="+mn-lt"/>
              <a:cs typeface="Cambria"/>
            </a:rPr>
            <a:t>to </a:t>
          </a:r>
          <a:r>
            <a:rPr lang="en-US" sz="1600" spc="44" dirty="0">
              <a:solidFill>
                <a:schemeClr val="tx1"/>
              </a:solidFill>
              <a:latin typeface="+mn-lt"/>
              <a:cs typeface="Cambria"/>
            </a:rPr>
            <a:t>work </a:t>
          </a:r>
          <a:r>
            <a:rPr lang="en-US" sz="1600" spc="35" dirty="0">
              <a:solidFill>
                <a:schemeClr val="tx1"/>
              </a:solidFill>
              <a:latin typeface="+mn-lt"/>
              <a:cs typeface="Cambria"/>
            </a:rPr>
            <a:t>for </a:t>
          </a:r>
          <a:r>
            <a:rPr lang="en-US" sz="1600" spc="101" dirty="0">
              <a:solidFill>
                <a:schemeClr val="tx1"/>
              </a:solidFill>
              <a:latin typeface="+mn-lt"/>
              <a:cs typeface="Cambria"/>
            </a:rPr>
            <a:t>a </a:t>
          </a:r>
          <a:r>
            <a:rPr lang="en-US" sz="1600" spc="49" dirty="0">
              <a:solidFill>
                <a:schemeClr val="tx1"/>
              </a:solidFill>
              <a:latin typeface="+mn-lt"/>
              <a:cs typeface="Cambria"/>
            </a:rPr>
            <a:t>private </a:t>
          </a:r>
          <a:r>
            <a:rPr lang="en-US" sz="1600" spc="53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spc="88" dirty="0">
              <a:solidFill>
                <a:schemeClr val="tx1"/>
              </a:solidFill>
              <a:latin typeface="+mn-lt"/>
              <a:cs typeface="Cambria"/>
            </a:rPr>
            <a:t>company which she stopped </a:t>
          </a:r>
          <a:r>
            <a:rPr lang="en-US" sz="1600" spc="53" dirty="0">
              <a:solidFill>
                <a:schemeClr val="tx1"/>
              </a:solidFill>
              <a:latin typeface="+mn-lt"/>
              <a:cs typeface="Cambria"/>
            </a:rPr>
            <a:t>later </a:t>
          </a:r>
          <a:r>
            <a:rPr lang="en-US" sz="1600" spc="75" dirty="0">
              <a:solidFill>
                <a:schemeClr val="tx1"/>
              </a:solidFill>
              <a:latin typeface="+mn-lt"/>
              <a:cs typeface="Cambria"/>
            </a:rPr>
            <a:t>when </a:t>
          </a:r>
          <a:r>
            <a:rPr lang="en-US" sz="1600" spc="71" dirty="0" err="1">
              <a:solidFill>
                <a:schemeClr val="tx1"/>
              </a:solidFill>
              <a:latin typeface="+mn-lt"/>
              <a:cs typeface="Cambria"/>
            </a:rPr>
            <a:t>Prema</a:t>
          </a:r>
          <a:r>
            <a:rPr lang="en-US" sz="1600" spc="71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spc="40" dirty="0">
              <a:solidFill>
                <a:schemeClr val="tx1"/>
              </a:solidFill>
              <a:latin typeface="+mn-lt"/>
              <a:cs typeface="Cambria"/>
            </a:rPr>
            <a:t>grew </a:t>
          </a:r>
          <a:r>
            <a:rPr lang="en-US" sz="1600" spc="110" dirty="0">
              <a:solidFill>
                <a:schemeClr val="tx1"/>
              </a:solidFill>
              <a:latin typeface="+mn-lt"/>
              <a:cs typeface="Cambria"/>
            </a:rPr>
            <a:t>up </a:t>
          </a:r>
          <a:r>
            <a:rPr lang="en-US" sz="1600" spc="97" dirty="0">
              <a:solidFill>
                <a:schemeClr val="tx1"/>
              </a:solidFill>
              <a:latin typeface="+mn-lt"/>
              <a:cs typeface="Cambria"/>
            </a:rPr>
            <a:t>and </a:t>
          </a:r>
          <a:r>
            <a:rPr lang="en-US" sz="1600" spc="62" dirty="0">
              <a:solidFill>
                <a:schemeClr val="tx1"/>
              </a:solidFill>
              <a:latin typeface="+mn-lt"/>
              <a:cs typeface="Cambria"/>
            </a:rPr>
            <a:t>started </a:t>
          </a:r>
          <a:r>
            <a:rPr lang="en-US" sz="1600" spc="71" dirty="0">
              <a:solidFill>
                <a:schemeClr val="tx1"/>
              </a:solidFill>
              <a:latin typeface="+mn-lt"/>
              <a:cs typeface="Cambria"/>
            </a:rPr>
            <a:t>earning </a:t>
          </a:r>
          <a:r>
            <a:rPr lang="en-US" sz="1600" spc="75" dirty="0">
              <a:solidFill>
                <a:schemeClr val="tx1"/>
              </a:solidFill>
              <a:latin typeface="+mn-lt"/>
              <a:cs typeface="Cambria"/>
            </a:rPr>
            <a:t>during </a:t>
          </a:r>
          <a:r>
            <a:rPr lang="en-US" sz="1600" spc="66" dirty="0">
              <a:solidFill>
                <a:schemeClr val="tx1"/>
              </a:solidFill>
              <a:latin typeface="+mn-lt"/>
              <a:cs typeface="Cambria"/>
            </a:rPr>
            <a:t>articleship. 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5B42F171-62C9-4706-A17C-5F8A74056A3F}" type="parTrans" cxnId="{9F9733A1-C06A-4F31-A80D-492AAFCAD7F0}">
      <dgm:prSet/>
      <dgm:spPr/>
      <dgm:t>
        <a:bodyPr/>
        <a:lstStyle/>
        <a:p>
          <a:endParaRPr lang="en-US"/>
        </a:p>
      </dgm:t>
    </dgm:pt>
    <dgm:pt modelId="{674B9741-ED0C-4B65-BF9C-6E081A58B123}" type="sibTrans" cxnId="{9F9733A1-C06A-4F31-A80D-492AAFCAD7F0}">
      <dgm:prSet/>
      <dgm:spPr/>
      <dgm:t>
        <a:bodyPr/>
        <a:lstStyle/>
        <a:p>
          <a:endParaRPr lang="en-US"/>
        </a:p>
      </dgm:t>
    </dgm:pt>
    <dgm:pt modelId="{1BC858FD-0E12-4060-B1D2-F68FED11D85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b="1" kern="1200" spc="66" dirty="0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CA. Rajni Gopal, First Blind Lady Chartered Accountant</a:t>
          </a:r>
        </a:p>
        <a:p>
          <a:pPr algn="just"/>
          <a:r>
            <a:rPr lang="en-US" sz="1800" kern="1200" spc="66" dirty="0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It is inspiring to know that </a:t>
          </a:r>
          <a:r>
            <a:rPr lang="en-US" sz="1800" kern="1200" spc="66" dirty="0" err="1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Ranjani</a:t>
          </a:r>
          <a:r>
            <a:rPr lang="en-US" sz="1800" kern="1200" spc="66" dirty="0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 Gopal became India’s first visually challenged woman to pass CA  examination in the year 2002.</a:t>
          </a:r>
        </a:p>
      </dgm:t>
    </dgm:pt>
    <dgm:pt modelId="{B2934E83-1A9E-45F0-957D-82F06B69A00F}" type="parTrans" cxnId="{3E58F591-B0A0-416A-AED9-19E0FA3E0313}">
      <dgm:prSet/>
      <dgm:spPr/>
      <dgm:t>
        <a:bodyPr/>
        <a:lstStyle/>
        <a:p>
          <a:endParaRPr lang="en-US"/>
        </a:p>
      </dgm:t>
    </dgm:pt>
    <dgm:pt modelId="{EED7D961-617D-4A1D-B6FD-03EF7B4813E3}" type="sibTrans" cxnId="{3E58F591-B0A0-416A-AED9-19E0FA3E0313}">
      <dgm:prSet/>
      <dgm:spPr/>
      <dgm:t>
        <a:bodyPr/>
        <a:lstStyle/>
        <a:p>
          <a:endParaRPr lang="en-US"/>
        </a:p>
      </dgm:t>
    </dgm:pt>
    <dgm:pt modelId="{74FB5498-EAF3-421E-A44B-F837C9D3C30C}">
      <dgm:prSet phldrT="[Text]" custT="1"/>
      <dgm:spPr>
        <a:solidFill>
          <a:srgbClr val="FE756A"/>
        </a:solidFill>
      </dgm:spPr>
      <dgm:t>
        <a:bodyPr/>
        <a:lstStyle/>
        <a:p>
          <a:pPr algn="just"/>
          <a:r>
            <a:rPr lang="en-US" sz="1800" b="1" dirty="0">
              <a:solidFill>
                <a:schemeClr val="tx1"/>
              </a:solidFill>
            </a:rPr>
            <a:t>CA. Chirag Chauhan</a:t>
          </a:r>
        </a:p>
        <a:p>
          <a:pPr algn="just"/>
          <a:r>
            <a:rPr lang="en-US" sz="1800" dirty="0">
              <a:solidFill>
                <a:schemeClr val="tx1"/>
              </a:solidFill>
            </a:rPr>
            <a:t>At the age of 21, Chirag  suffered a debilitating spinal cord injury in the 2006 Mumbai Bomb Blasts. He lost both his legs in the incident.</a:t>
          </a:r>
        </a:p>
      </dgm:t>
    </dgm:pt>
    <dgm:pt modelId="{8C7EEED6-FE08-41E5-9FF0-899CE1C0C6ED}" type="parTrans" cxnId="{5559F8E3-A255-4D14-88F7-04324E6FB0AA}">
      <dgm:prSet/>
      <dgm:spPr/>
      <dgm:t>
        <a:bodyPr/>
        <a:lstStyle/>
        <a:p>
          <a:endParaRPr lang="en-US"/>
        </a:p>
      </dgm:t>
    </dgm:pt>
    <dgm:pt modelId="{A2F9B0FB-CD67-406B-98F3-D2ABC6B9AACB}" type="sibTrans" cxnId="{5559F8E3-A255-4D14-88F7-04324E6FB0AA}">
      <dgm:prSet/>
      <dgm:spPr/>
      <dgm:t>
        <a:bodyPr/>
        <a:lstStyle/>
        <a:p>
          <a:endParaRPr lang="en-US"/>
        </a:p>
      </dgm:t>
    </dgm:pt>
    <dgm:pt modelId="{71C38B88-13D0-451C-8105-CB0FAE1E8C1E}" type="pres">
      <dgm:prSet presAssocID="{BC0CBA2D-C85C-4B42-9464-8FC8FFCCADCA}" presName="linearFlow" presStyleCnt="0">
        <dgm:presLayoutVars>
          <dgm:dir/>
          <dgm:resizeHandles val="exact"/>
        </dgm:presLayoutVars>
      </dgm:prSet>
      <dgm:spPr/>
    </dgm:pt>
    <dgm:pt modelId="{25EF1D1A-36CA-45B0-A06B-456D97F77CEB}" type="pres">
      <dgm:prSet presAssocID="{F05526ED-9DE1-472F-B742-00B1D8DF853A}" presName="composite" presStyleCnt="0"/>
      <dgm:spPr/>
    </dgm:pt>
    <dgm:pt modelId="{B9C88D55-3464-42D4-86EA-98BFD252A75F}" type="pres">
      <dgm:prSet presAssocID="{F05526ED-9DE1-472F-B742-00B1D8DF853A}" presName="imgShp" presStyleLbl="fgImgPlace1" presStyleIdx="0" presStyleCnt="3"/>
      <dgm:spPr>
        <a:blipFill rotWithShape="1">
          <a:blip xmlns:r="http://schemas.openxmlformats.org/officeDocument/2006/relationships" r:embed="rId1" cstate="print"/>
          <a:srcRect/>
          <a:stretch>
            <a:fillRect l="-33000" r="-33000"/>
          </a:stretch>
        </a:blipFill>
      </dgm:spPr>
    </dgm:pt>
    <dgm:pt modelId="{925597B5-49AE-4BB9-B5D0-852ACF2BFD20}" type="pres">
      <dgm:prSet presAssocID="{F05526ED-9DE1-472F-B742-00B1D8DF85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1067C3-2CEE-4A02-9FFE-5E00B1A091B3}" type="pres">
      <dgm:prSet presAssocID="{674B9741-ED0C-4B65-BF9C-6E081A58B123}" presName="spacing" presStyleCnt="0"/>
      <dgm:spPr/>
    </dgm:pt>
    <dgm:pt modelId="{94C98B3E-2A69-4759-BF71-DE99CC34A595}" type="pres">
      <dgm:prSet presAssocID="{1BC858FD-0E12-4060-B1D2-F68FED11D851}" presName="composite" presStyleCnt="0"/>
      <dgm:spPr/>
    </dgm:pt>
    <dgm:pt modelId="{F590B6C8-776D-40EA-8C23-25FD93542A2D}" type="pres">
      <dgm:prSet presAssocID="{1BC858FD-0E12-4060-B1D2-F68FED11D851}" presName="imgShp" presStyleLbl="fgImgPlace1" presStyleIdx="1" presStyleCnt="3"/>
      <dgm:spPr>
        <a:blipFill rotWithShape="1">
          <a:blip xmlns:r="http://schemas.openxmlformats.org/officeDocument/2006/relationships" r:embed="rId2" cstate="print"/>
          <a:srcRect/>
          <a:stretch>
            <a:fillRect l="-11000" r="-11000"/>
          </a:stretch>
        </a:blipFill>
      </dgm:spPr>
    </dgm:pt>
    <dgm:pt modelId="{E3133BAB-C415-4CC4-B987-51EEC1283E38}" type="pres">
      <dgm:prSet presAssocID="{1BC858FD-0E12-4060-B1D2-F68FED11D85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35071F-227D-4CA7-8ECD-5E51A8F236ED}" type="pres">
      <dgm:prSet presAssocID="{EED7D961-617D-4A1D-B6FD-03EF7B4813E3}" presName="spacing" presStyleCnt="0"/>
      <dgm:spPr/>
    </dgm:pt>
    <dgm:pt modelId="{96B23173-AAE4-4B9B-B2C1-882D4552D160}" type="pres">
      <dgm:prSet presAssocID="{74FB5498-EAF3-421E-A44B-F837C9D3C30C}" presName="composite" presStyleCnt="0"/>
      <dgm:spPr/>
    </dgm:pt>
    <dgm:pt modelId="{E271C338-9D63-47F8-961C-2514D0DDB360}" type="pres">
      <dgm:prSet presAssocID="{74FB5498-EAF3-421E-A44B-F837C9D3C30C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CD30FEA-AE17-4B75-A293-8FAC7E9AB314}" type="pres">
      <dgm:prSet presAssocID="{74FB5498-EAF3-421E-A44B-F837C9D3C30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19DA809-5249-4FD3-8270-3DC87F862D50}" type="presOf" srcId="{F05526ED-9DE1-472F-B742-00B1D8DF853A}" destId="{925597B5-49AE-4BB9-B5D0-852ACF2BFD20}" srcOrd="0" destOrd="0" presId="urn:microsoft.com/office/officeart/2005/8/layout/vList3"/>
    <dgm:cxn modelId="{5559F8E3-A255-4D14-88F7-04324E6FB0AA}" srcId="{BC0CBA2D-C85C-4B42-9464-8FC8FFCCADCA}" destId="{74FB5498-EAF3-421E-A44B-F837C9D3C30C}" srcOrd="2" destOrd="0" parTransId="{8C7EEED6-FE08-41E5-9FF0-899CE1C0C6ED}" sibTransId="{A2F9B0FB-CD67-406B-98F3-D2ABC6B9AACB}"/>
    <dgm:cxn modelId="{746A69FF-3E3A-487A-B4DA-BB13207F267D}" type="presOf" srcId="{74FB5498-EAF3-421E-A44B-F837C9D3C30C}" destId="{3CD30FEA-AE17-4B75-A293-8FAC7E9AB314}" srcOrd="0" destOrd="0" presId="urn:microsoft.com/office/officeart/2005/8/layout/vList3"/>
    <dgm:cxn modelId="{1EB6F566-BD46-4260-AA7C-72BDAB88CDE0}" type="presOf" srcId="{BC0CBA2D-C85C-4B42-9464-8FC8FFCCADCA}" destId="{71C38B88-13D0-451C-8105-CB0FAE1E8C1E}" srcOrd="0" destOrd="0" presId="urn:microsoft.com/office/officeart/2005/8/layout/vList3"/>
    <dgm:cxn modelId="{3E58F591-B0A0-416A-AED9-19E0FA3E0313}" srcId="{BC0CBA2D-C85C-4B42-9464-8FC8FFCCADCA}" destId="{1BC858FD-0E12-4060-B1D2-F68FED11D851}" srcOrd="1" destOrd="0" parTransId="{B2934E83-1A9E-45F0-957D-82F06B69A00F}" sibTransId="{EED7D961-617D-4A1D-B6FD-03EF7B4813E3}"/>
    <dgm:cxn modelId="{05B71AD2-7F73-4032-9D5D-1F2673117E93}" type="presOf" srcId="{1BC858FD-0E12-4060-B1D2-F68FED11D851}" destId="{E3133BAB-C415-4CC4-B987-51EEC1283E38}" srcOrd="0" destOrd="0" presId="urn:microsoft.com/office/officeart/2005/8/layout/vList3"/>
    <dgm:cxn modelId="{9F9733A1-C06A-4F31-A80D-492AAFCAD7F0}" srcId="{BC0CBA2D-C85C-4B42-9464-8FC8FFCCADCA}" destId="{F05526ED-9DE1-472F-B742-00B1D8DF853A}" srcOrd="0" destOrd="0" parTransId="{5B42F171-62C9-4706-A17C-5F8A74056A3F}" sibTransId="{674B9741-ED0C-4B65-BF9C-6E081A58B123}"/>
    <dgm:cxn modelId="{ED32F4DB-2735-4428-B2E1-42BB00F4078E}" type="presParOf" srcId="{71C38B88-13D0-451C-8105-CB0FAE1E8C1E}" destId="{25EF1D1A-36CA-45B0-A06B-456D97F77CEB}" srcOrd="0" destOrd="0" presId="urn:microsoft.com/office/officeart/2005/8/layout/vList3"/>
    <dgm:cxn modelId="{D5E844CD-C7C8-4DA6-9E1C-15F31CBA06A8}" type="presParOf" srcId="{25EF1D1A-36CA-45B0-A06B-456D97F77CEB}" destId="{B9C88D55-3464-42D4-86EA-98BFD252A75F}" srcOrd="0" destOrd="0" presId="urn:microsoft.com/office/officeart/2005/8/layout/vList3"/>
    <dgm:cxn modelId="{16E6D816-3374-43B9-9899-D3F35F07A4B8}" type="presParOf" srcId="{25EF1D1A-36CA-45B0-A06B-456D97F77CEB}" destId="{925597B5-49AE-4BB9-B5D0-852ACF2BFD20}" srcOrd="1" destOrd="0" presId="urn:microsoft.com/office/officeart/2005/8/layout/vList3"/>
    <dgm:cxn modelId="{AB44EAC3-4E69-4923-935C-BD869860BF59}" type="presParOf" srcId="{71C38B88-13D0-451C-8105-CB0FAE1E8C1E}" destId="{551067C3-2CEE-4A02-9FFE-5E00B1A091B3}" srcOrd="1" destOrd="0" presId="urn:microsoft.com/office/officeart/2005/8/layout/vList3"/>
    <dgm:cxn modelId="{C4DDE31C-C56D-4841-BE6B-51C8C8F857D4}" type="presParOf" srcId="{71C38B88-13D0-451C-8105-CB0FAE1E8C1E}" destId="{94C98B3E-2A69-4759-BF71-DE99CC34A595}" srcOrd="2" destOrd="0" presId="urn:microsoft.com/office/officeart/2005/8/layout/vList3"/>
    <dgm:cxn modelId="{D72C90CC-0C8D-487B-AEF1-036838EA7A13}" type="presParOf" srcId="{94C98B3E-2A69-4759-BF71-DE99CC34A595}" destId="{F590B6C8-776D-40EA-8C23-25FD93542A2D}" srcOrd="0" destOrd="0" presId="urn:microsoft.com/office/officeart/2005/8/layout/vList3"/>
    <dgm:cxn modelId="{8B887555-166F-4654-BEDB-54584835BB80}" type="presParOf" srcId="{94C98B3E-2A69-4759-BF71-DE99CC34A595}" destId="{E3133BAB-C415-4CC4-B987-51EEC1283E38}" srcOrd="1" destOrd="0" presId="urn:microsoft.com/office/officeart/2005/8/layout/vList3"/>
    <dgm:cxn modelId="{C4988F5A-1559-45FF-8FE2-49B3D728DD0D}" type="presParOf" srcId="{71C38B88-13D0-451C-8105-CB0FAE1E8C1E}" destId="{0235071F-227D-4CA7-8ECD-5E51A8F236ED}" srcOrd="3" destOrd="0" presId="urn:microsoft.com/office/officeart/2005/8/layout/vList3"/>
    <dgm:cxn modelId="{AFA752E9-E4AB-47D9-B0B2-8DA8C6C1B16A}" type="presParOf" srcId="{71C38B88-13D0-451C-8105-CB0FAE1E8C1E}" destId="{96B23173-AAE4-4B9B-B2C1-882D4552D160}" srcOrd="4" destOrd="0" presId="urn:microsoft.com/office/officeart/2005/8/layout/vList3"/>
    <dgm:cxn modelId="{69176964-5DE6-4C90-8574-6A095D4C67C6}" type="presParOf" srcId="{96B23173-AAE4-4B9B-B2C1-882D4552D160}" destId="{E271C338-9D63-47F8-961C-2514D0DDB360}" srcOrd="0" destOrd="0" presId="urn:microsoft.com/office/officeart/2005/8/layout/vList3"/>
    <dgm:cxn modelId="{52FE8B70-9806-49A9-8932-66654851D5CA}" type="presParOf" srcId="{96B23173-AAE4-4B9B-B2C1-882D4552D160}" destId="{3CD30FEA-AE17-4B75-A293-8FAC7E9AB3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597B5-49AE-4BB9-B5D0-852ACF2BFD20}">
      <dsp:nvSpPr>
        <dsp:cNvPr id="0" name=""/>
        <dsp:cNvSpPr/>
      </dsp:nvSpPr>
      <dsp:spPr>
        <a:xfrm rot="10800000">
          <a:off x="2117369" y="2910"/>
          <a:ext cx="6912687" cy="1504816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58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b="1" kern="1200" spc="128" dirty="0">
              <a:solidFill>
                <a:schemeClr val="tx1"/>
              </a:solidFill>
              <a:latin typeface="+mn-lt"/>
              <a:cs typeface="Cambria"/>
            </a:rPr>
            <a:t>CA.</a:t>
          </a:r>
          <a:r>
            <a:rPr lang="nn-NO" sz="1800" b="1" kern="1200" spc="119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62" dirty="0">
              <a:solidFill>
                <a:schemeClr val="tx1"/>
              </a:solidFill>
              <a:latin typeface="+mn-lt"/>
              <a:cs typeface="Cambria"/>
            </a:rPr>
            <a:t>Prema</a:t>
          </a:r>
          <a:r>
            <a:rPr lang="nn-NO" sz="1800" b="1" kern="1200" spc="137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93" dirty="0">
              <a:solidFill>
                <a:schemeClr val="tx1"/>
              </a:solidFill>
              <a:latin typeface="+mn-lt"/>
              <a:cs typeface="Cambria"/>
            </a:rPr>
            <a:t>Jayakumar</a:t>
          </a:r>
          <a:r>
            <a:rPr lang="nn-NO" sz="1800" b="1" kern="1200" spc="137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57" dirty="0">
              <a:solidFill>
                <a:schemeClr val="tx1"/>
              </a:solidFill>
              <a:latin typeface="+mn-lt"/>
              <a:cs typeface="Cambria"/>
            </a:rPr>
            <a:t>(CA</a:t>
          </a:r>
          <a:r>
            <a:rPr lang="nn-NO" sz="1800" b="1" kern="1200" spc="119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75" dirty="0">
              <a:solidFill>
                <a:schemeClr val="tx1"/>
              </a:solidFill>
              <a:latin typeface="+mn-lt"/>
              <a:cs typeface="Cambria"/>
            </a:rPr>
            <a:t>Final</a:t>
          </a:r>
          <a:r>
            <a:rPr lang="nn-NO" sz="1800" b="1" kern="1200" spc="137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62" dirty="0">
              <a:solidFill>
                <a:schemeClr val="tx1"/>
              </a:solidFill>
              <a:latin typeface="+mn-lt"/>
              <a:cs typeface="Cambria"/>
            </a:rPr>
            <a:t>1</a:t>
          </a:r>
          <a:r>
            <a:rPr lang="nn-NO" sz="1800" b="1" kern="1200" spc="92" baseline="25925" dirty="0">
              <a:solidFill>
                <a:schemeClr val="tx1"/>
              </a:solidFill>
              <a:latin typeface="+mn-lt"/>
              <a:cs typeface="Cambria"/>
            </a:rPr>
            <a:t>st</a:t>
          </a:r>
          <a:r>
            <a:rPr lang="nn-NO" sz="1800" b="1" kern="1200" spc="271" baseline="25925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75" dirty="0">
              <a:solidFill>
                <a:schemeClr val="tx1"/>
              </a:solidFill>
              <a:latin typeface="+mn-lt"/>
              <a:cs typeface="Cambria"/>
            </a:rPr>
            <a:t>Ranker,</a:t>
          </a:r>
          <a:r>
            <a:rPr lang="nn-NO" sz="1800" b="1" kern="1200" spc="146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71" dirty="0">
              <a:solidFill>
                <a:schemeClr val="tx1"/>
              </a:solidFill>
              <a:latin typeface="+mn-lt"/>
              <a:cs typeface="Cambria"/>
            </a:rPr>
            <a:t>Nov’</a:t>
          </a:r>
          <a:r>
            <a:rPr lang="nn-NO" sz="1800" b="1" kern="1200" spc="146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nn-NO" sz="1800" b="1" kern="1200" spc="44" dirty="0">
              <a:solidFill>
                <a:schemeClr val="tx1"/>
              </a:solidFill>
              <a:latin typeface="+mn-lt"/>
              <a:cs typeface="Cambria"/>
            </a:rPr>
            <a:t>2012)</a:t>
          </a:r>
          <a:endParaRPr lang="nn-NO" sz="1800" kern="1200" dirty="0">
            <a:solidFill>
              <a:schemeClr val="tx1"/>
            </a:solidFill>
            <a:latin typeface="+mn-lt"/>
            <a:cs typeface="Cambria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71" dirty="0" err="1">
              <a:solidFill>
                <a:schemeClr val="tx1"/>
              </a:solidFill>
              <a:latin typeface="+mn-lt"/>
              <a:cs typeface="Cambria"/>
            </a:rPr>
            <a:t>Prema</a:t>
          </a:r>
          <a:r>
            <a:rPr lang="en-US" sz="1600" kern="1200" spc="71" dirty="0">
              <a:solidFill>
                <a:schemeClr val="tx1"/>
              </a:solidFill>
              <a:latin typeface="+mn-lt"/>
              <a:cs typeface="Cambria"/>
            </a:rPr>
            <a:t> wa</a:t>
          </a:r>
          <a:r>
            <a:rPr lang="en-US" sz="1600" kern="1200" spc="62" dirty="0">
              <a:solidFill>
                <a:schemeClr val="tx1"/>
              </a:solidFill>
              <a:latin typeface="+mn-lt"/>
              <a:cs typeface="Cambria"/>
            </a:rPr>
            <a:t>s </a:t>
          </a:r>
          <a:r>
            <a:rPr lang="en-US" sz="1600" kern="1200" spc="53" dirty="0">
              <a:solidFill>
                <a:schemeClr val="tx1"/>
              </a:solidFill>
              <a:latin typeface="+mn-lt"/>
              <a:cs typeface="Cambria"/>
            </a:rPr>
            <a:t>from </a:t>
          </a:r>
          <a:r>
            <a:rPr lang="en-US" sz="1600" kern="1200" spc="40" dirty="0">
              <a:solidFill>
                <a:schemeClr val="tx1"/>
              </a:solidFill>
              <a:latin typeface="+mn-lt"/>
              <a:cs typeface="Cambria"/>
            </a:rPr>
            <a:t>very </a:t>
          </a:r>
          <a:r>
            <a:rPr lang="en-US" sz="1600" kern="1200" spc="71" dirty="0">
              <a:solidFill>
                <a:schemeClr val="tx1"/>
              </a:solidFill>
              <a:latin typeface="+mn-lt"/>
              <a:cs typeface="Cambria"/>
            </a:rPr>
            <a:t>humble background.</a:t>
          </a:r>
          <a:r>
            <a:rPr lang="en-US" sz="1600" kern="1200" spc="88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kern="1200" spc="71" dirty="0">
              <a:solidFill>
                <a:schemeClr val="tx1"/>
              </a:solidFill>
              <a:latin typeface="+mn-lt"/>
              <a:cs typeface="Cambria"/>
            </a:rPr>
            <a:t>Her </a:t>
          </a:r>
          <a:r>
            <a:rPr lang="en-US" sz="1600" kern="1200" spc="62" dirty="0">
              <a:solidFill>
                <a:schemeClr val="tx1"/>
              </a:solidFill>
              <a:latin typeface="+mn-lt"/>
              <a:cs typeface="Cambria"/>
            </a:rPr>
            <a:t>father </a:t>
          </a:r>
          <a:r>
            <a:rPr lang="en-US" sz="1600" kern="1200" spc="66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kern="1200" spc="115" dirty="0">
              <a:solidFill>
                <a:schemeClr val="tx1"/>
              </a:solidFill>
              <a:latin typeface="+mn-lt"/>
              <a:cs typeface="Cambria"/>
            </a:rPr>
            <a:t>Jayakumar </a:t>
          </a:r>
          <a:r>
            <a:rPr lang="en-US" sz="1600" kern="1200" spc="75" dirty="0">
              <a:solidFill>
                <a:schemeClr val="tx1"/>
              </a:solidFill>
              <a:latin typeface="+mn-lt"/>
              <a:cs typeface="Cambria"/>
            </a:rPr>
            <a:t>Perumal </a:t>
          </a:r>
          <a:r>
            <a:rPr lang="en-US" sz="1600" kern="1200" spc="66" dirty="0">
              <a:solidFill>
                <a:schemeClr val="tx1"/>
              </a:solidFill>
              <a:latin typeface="+mn-lt"/>
              <a:cs typeface="Cambria"/>
            </a:rPr>
            <a:t>is </a:t>
          </a:r>
          <a:r>
            <a:rPr lang="en-US" sz="1600" kern="1200" spc="53" dirty="0">
              <a:solidFill>
                <a:schemeClr val="tx1"/>
              </a:solidFill>
              <a:latin typeface="+mn-lt"/>
              <a:cs typeface="Cambria"/>
            </a:rPr>
            <a:t>from </a:t>
          </a:r>
          <a:r>
            <a:rPr lang="en-US" sz="1600" kern="1200" spc="66" dirty="0">
              <a:solidFill>
                <a:schemeClr val="tx1"/>
              </a:solidFill>
              <a:latin typeface="+mn-lt"/>
              <a:cs typeface="Cambria"/>
            </a:rPr>
            <a:t>Tamil </a:t>
          </a:r>
          <a:r>
            <a:rPr lang="en-US" sz="1600" kern="1200" spc="97" dirty="0">
              <a:solidFill>
                <a:schemeClr val="tx1"/>
              </a:solidFill>
              <a:latin typeface="+mn-lt"/>
              <a:cs typeface="Cambria"/>
            </a:rPr>
            <a:t>Nadu </a:t>
          </a:r>
          <a:r>
            <a:rPr lang="en-US" sz="1600" kern="1200" spc="101" dirty="0">
              <a:solidFill>
                <a:schemeClr val="tx1"/>
              </a:solidFill>
              <a:latin typeface="+mn-lt"/>
              <a:cs typeface="Cambria"/>
            </a:rPr>
            <a:t>and </a:t>
          </a:r>
          <a:r>
            <a:rPr lang="en-US" sz="1600" kern="1200" spc="71" dirty="0">
              <a:solidFill>
                <a:schemeClr val="tx1"/>
              </a:solidFill>
              <a:latin typeface="+mn-lt"/>
              <a:cs typeface="Cambria"/>
            </a:rPr>
            <a:t>was </a:t>
          </a:r>
          <a:r>
            <a:rPr lang="en-US" sz="1600" kern="1200" spc="106" dirty="0">
              <a:solidFill>
                <a:schemeClr val="tx1"/>
              </a:solidFill>
              <a:latin typeface="+mn-lt"/>
              <a:cs typeface="Cambria"/>
            </a:rPr>
            <a:t>an </a:t>
          </a:r>
          <a:r>
            <a:rPr lang="en-US" sz="1600" kern="1200" spc="84" dirty="0">
              <a:solidFill>
                <a:schemeClr val="tx1"/>
              </a:solidFill>
              <a:latin typeface="+mn-lt"/>
              <a:cs typeface="Cambria"/>
            </a:rPr>
            <a:t>auto </a:t>
          </a:r>
          <a:r>
            <a:rPr lang="en-US" sz="1600" kern="1200" spc="40" dirty="0">
              <a:solidFill>
                <a:schemeClr val="tx1"/>
              </a:solidFill>
              <a:latin typeface="+mn-lt"/>
              <a:cs typeface="Cambria"/>
            </a:rPr>
            <a:t>driver </a:t>
          </a:r>
          <a:r>
            <a:rPr lang="en-US" sz="1600" kern="1200" spc="35" dirty="0">
              <a:solidFill>
                <a:schemeClr val="tx1"/>
              </a:solidFill>
              <a:latin typeface="+mn-lt"/>
              <a:cs typeface="Cambria"/>
            </a:rPr>
            <a:t>for </a:t>
          </a:r>
          <a:r>
            <a:rPr lang="en-US" sz="1600" kern="1200" spc="84" dirty="0">
              <a:solidFill>
                <a:schemeClr val="tx1"/>
              </a:solidFill>
              <a:latin typeface="+mn-lt"/>
              <a:cs typeface="Cambria"/>
            </a:rPr>
            <a:t>20 </a:t>
          </a:r>
          <a:r>
            <a:rPr lang="en-US" sz="1600" kern="1200" spc="75" dirty="0">
              <a:solidFill>
                <a:schemeClr val="tx1"/>
              </a:solidFill>
              <a:latin typeface="+mn-lt"/>
              <a:cs typeface="Cambria"/>
            </a:rPr>
            <a:t>years. </a:t>
          </a:r>
          <a:r>
            <a:rPr lang="en-US" sz="1600" kern="1200" spc="71" dirty="0">
              <a:solidFill>
                <a:schemeClr val="tx1"/>
              </a:solidFill>
              <a:latin typeface="+mn-lt"/>
              <a:cs typeface="Cambria"/>
            </a:rPr>
            <a:t>Her mother </a:t>
          </a:r>
          <a:r>
            <a:rPr lang="en-US" sz="1600" kern="1200" spc="88" dirty="0">
              <a:solidFill>
                <a:schemeClr val="tx1"/>
              </a:solidFill>
              <a:latin typeface="+mn-lt"/>
              <a:cs typeface="Cambria"/>
            </a:rPr>
            <a:t>used </a:t>
          </a:r>
          <a:r>
            <a:rPr lang="en-US" sz="1600" kern="1200" spc="49" dirty="0">
              <a:solidFill>
                <a:schemeClr val="tx1"/>
              </a:solidFill>
              <a:latin typeface="+mn-lt"/>
              <a:cs typeface="Cambria"/>
            </a:rPr>
            <a:t>to </a:t>
          </a:r>
          <a:r>
            <a:rPr lang="en-US" sz="1600" kern="1200" spc="44" dirty="0">
              <a:solidFill>
                <a:schemeClr val="tx1"/>
              </a:solidFill>
              <a:latin typeface="+mn-lt"/>
              <a:cs typeface="Cambria"/>
            </a:rPr>
            <a:t>work </a:t>
          </a:r>
          <a:r>
            <a:rPr lang="en-US" sz="1600" kern="1200" spc="35" dirty="0">
              <a:solidFill>
                <a:schemeClr val="tx1"/>
              </a:solidFill>
              <a:latin typeface="+mn-lt"/>
              <a:cs typeface="Cambria"/>
            </a:rPr>
            <a:t>for </a:t>
          </a:r>
          <a:r>
            <a:rPr lang="en-US" sz="1600" kern="1200" spc="101" dirty="0">
              <a:solidFill>
                <a:schemeClr val="tx1"/>
              </a:solidFill>
              <a:latin typeface="+mn-lt"/>
              <a:cs typeface="Cambria"/>
            </a:rPr>
            <a:t>a </a:t>
          </a:r>
          <a:r>
            <a:rPr lang="en-US" sz="1600" kern="1200" spc="49" dirty="0">
              <a:solidFill>
                <a:schemeClr val="tx1"/>
              </a:solidFill>
              <a:latin typeface="+mn-lt"/>
              <a:cs typeface="Cambria"/>
            </a:rPr>
            <a:t>private </a:t>
          </a:r>
          <a:r>
            <a:rPr lang="en-US" sz="1600" kern="1200" spc="53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kern="1200" spc="88" dirty="0">
              <a:solidFill>
                <a:schemeClr val="tx1"/>
              </a:solidFill>
              <a:latin typeface="+mn-lt"/>
              <a:cs typeface="Cambria"/>
            </a:rPr>
            <a:t>company which she stopped </a:t>
          </a:r>
          <a:r>
            <a:rPr lang="en-US" sz="1600" kern="1200" spc="53" dirty="0">
              <a:solidFill>
                <a:schemeClr val="tx1"/>
              </a:solidFill>
              <a:latin typeface="+mn-lt"/>
              <a:cs typeface="Cambria"/>
            </a:rPr>
            <a:t>later </a:t>
          </a:r>
          <a:r>
            <a:rPr lang="en-US" sz="1600" kern="1200" spc="75" dirty="0">
              <a:solidFill>
                <a:schemeClr val="tx1"/>
              </a:solidFill>
              <a:latin typeface="+mn-lt"/>
              <a:cs typeface="Cambria"/>
            </a:rPr>
            <a:t>when </a:t>
          </a:r>
          <a:r>
            <a:rPr lang="en-US" sz="1600" kern="1200" spc="71" dirty="0" err="1">
              <a:solidFill>
                <a:schemeClr val="tx1"/>
              </a:solidFill>
              <a:latin typeface="+mn-lt"/>
              <a:cs typeface="Cambria"/>
            </a:rPr>
            <a:t>Prema</a:t>
          </a:r>
          <a:r>
            <a:rPr lang="en-US" sz="1600" kern="1200" spc="71" dirty="0">
              <a:solidFill>
                <a:schemeClr val="tx1"/>
              </a:solidFill>
              <a:latin typeface="+mn-lt"/>
              <a:cs typeface="Cambria"/>
            </a:rPr>
            <a:t> </a:t>
          </a:r>
          <a:r>
            <a:rPr lang="en-US" sz="1600" kern="1200" spc="40" dirty="0">
              <a:solidFill>
                <a:schemeClr val="tx1"/>
              </a:solidFill>
              <a:latin typeface="+mn-lt"/>
              <a:cs typeface="Cambria"/>
            </a:rPr>
            <a:t>grew </a:t>
          </a:r>
          <a:r>
            <a:rPr lang="en-US" sz="1600" kern="1200" spc="110" dirty="0">
              <a:solidFill>
                <a:schemeClr val="tx1"/>
              </a:solidFill>
              <a:latin typeface="+mn-lt"/>
              <a:cs typeface="Cambria"/>
            </a:rPr>
            <a:t>up </a:t>
          </a:r>
          <a:r>
            <a:rPr lang="en-US" sz="1600" kern="1200" spc="97" dirty="0">
              <a:solidFill>
                <a:schemeClr val="tx1"/>
              </a:solidFill>
              <a:latin typeface="+mn-lt"/>
              <a:cs typeface="Cambria"/>
            </a:rPr>
            <a:t>and </a:t>
          </a:r>
          <a:r>
            <a:rPr lang="en-US" sz="1600" kern="1200" spc="62" dirty="0">
              <a:solidFill>
                <a:schemeClr val="tx1"/>
              </a:solidFill>
              <a:latin typeface="+mn-lt"/>
              <a:cs typeface="Cambria"/>
            </a:rPr>
            <a:t>started </a:t>
          </a:r>
          <a:r>
            <a:rPr lang="en-US" sz="1600" kern="1200" spc="71" dirty="0">
              <a:solidFill>
                <a:schemeClr val="tx1"/>
              </a:solidFill>
              <a:latin typeface="+mn-lt"/>
              <a:cs typeface="Cambria"/>
            </a:rPr>
            <a:t>earning </a:t>
          </a:r>
          <a:r>
            <a:rPr lang="en-US" sz="1600" kern="1200" spc="75" dirty="0">
              <a:solidFill>
                <a:schemeClr val="tx1"/>
              </a:solidFill>
              <a:latin typeface="+mn-lt"/>
              <a:cs typeface="Cambria"/>
            </a:rPr>
            <a:t>during </a:t>
          </a:r>
          <a:r>
            <a:rPr lang="en-US" sz="1600" kern="1200" spc="66" dirty="0">
              <a:solidFill>
                <a:schemeClr val="tx1"/>
              </a:solidFill>
              <a:latin typeface="+mn-lt"/>
              <a:cs typeface="Cambria"/>
            </a:rPr>
            <a:t>articleship. </a:t>
          </a: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 rot="10800000">
        <a:off x="2493573" y="2910"/>
        <a:ext cx="6536483" cy="1504816"/>
      </dsp:txXfrm>
    </dsp:sp>
    <dsp:sp modelId="{B9C88D55-3464-42D4-86EA-98BFD252A75F}">
      <dsp:nvSpPr>
        <dsp:cNvPr id="0" name=""/>
        <dsp:cNvSpPr/>
      </dsp:nvSpPr>
      <dsp:spPr>
        <a:xfrm>
          <a:off x="1364961" y="2910"/>
          <a:ext cx="1504816" cy="1504816"/>
        </a:xfrm>
        <a:prstGeom prst="ellipse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33BAB-C415-4CC4-B987-51EEC1283E38}">
      <dsp:nvSpPr>
        <dsp:cNvPr id="0" name=""/>
        <dsp:cNvSpPr/>
      </dsp:nvSpPr>
      <dsp:spPr>
        <a:xfrm rot="10800000">
          <a:off x="2117369" y="1956925"/>
          <a:ext cx="6912687" cy="150481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58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66" dirty="0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CA. Rajni Gopal, First Blind Lady Chartered Accountant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pc="66" dirty="0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It is inspiring to know that </a:t>
          </a:r>
          <a:r>
            <a:rPr lang="en-US" sz="1800" kern="1200" spc="66" dirty="0" err="1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Ranjani</a:t>
          </a:r>
          <a:r>
            <a:rPr lang="en-US" sz="1800" kern="1200" spc="66" dirty="0">
              <a:solidFill>
                <a:prstClr val="black"/>
              </a:solidFill>
              <a:latin typeface="Calibri" panose="020F0502020204030204"/>
              <a:ea typeface="+mn-ea"/>
              <a:cs typeface="Cambria"/>
            </a:rPr>
            <a:t> Gopal became India’s first visually challenged woman to pass CA  examination in the year 2002.</a:t>
          </a:r>
        </a:p>
      </dsp:txBody>
      <dsp:txXfrm rot="10800000">
        <a:off x="2493573" y="1956925"/>
        <a:ext cx="6536483" cy="1504816"/>
      </dsp:txXfrm>
    </dsp:sp>
    <dsp:sp modelId="{F590B6C8-776D-40EA-8C23-25FD93542A2D}">
      <dsp:nvSpPr>
        <dsp:cNvPr id="0" name=""/>
        <dsp:cNvSpPr/>
      </dsp:nvSpPr>
      <dsp:spPr>
        <a:xfrm>
          <a:off x="1364961" y="1956925"/>
          <a:ext cx="1504816" cy="1504816"/>
        </a:xfrm>
        <a:prstGeom prst="ellipse">
          <a:avLst/>
        </a:prstGeom>
        <a:blipFill rotWithShape="1">
          <a:blip xmlns:r="http://schemas.openxmlformats.org/officeDocument/2006/relationships" r:embed="rId2" cstate="print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30FEA-AE17-4B75-A293-8FAC7E9AB314}">
      <dsp:nvSpPr>
        <dsp:cNvPr id="0" name=""/>
        <dsp:cNvSpPr/>
      </dsp:nvSpPr>
      <dsp:spPr>
        <a:xfrm rot="10800000">
          <a:off x="2117369" y="3910940"/>
          <a:ext cx="6912687" cy="1504816"/>
        </a:xfrm>
        <a:prstGeom prst="homePlate">
          <a:avLst/>
        </a:prstGeom>
        <a:solidFill>
          <a:srgbClr val="FE75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58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CA. Chirag Chauhan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At the age of 21, Chirag  suffered a debilitating spinal cord injury in the 2006 Mumbai Bomb Blasts. He lost both his legs in the incident.</a:t>
          </a:r>
        </a:p>
      </dsp:txBody>
      <dsp:txXfrm rot="10800000">
        <a:off x="2493573" y="3910940"/>
        <a:ext cx="6536483" cy="1504816"/>
      </dsp:txXfrm>
    </dsp:sp>
    <dsp:sp modelId="{E271C338-9D63-47F8-961C-2514D0DDB360}">
      <dsp:nvSpPr>
        <dsp:cNvPr id="0" name=""/>
        <dsp:cNvSpPr/>
      </dsp:nvSpPr>
      <dsp:spPr>
        <a:xfrm>
          <a:off x="1364961" y="3910940"/>
          <a:ext cx="1504816" cy="15048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FBEDD-1BBC-4196-9600-AC65EB18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D157FF-E276-4A6D-8300-E4DF3E3D7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2F7DF9-925C-4AC4-A6B4-CE61EC65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DDCD5F-8256-4F55-B3A9-D9DBBD6E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5C2737-99A8-4F4A-A50A-742258D1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B2308-AD8C-4088-8CBF-EB92AA87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407F86-BEA3-4598-BD8A-00E8CE0B1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6DE8EA-786F-48A6-BCF8-138A009E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642EDF-5278-4364-8637-14E0FBA5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2B647D-98AF-435D-821B-3EB8B1EA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DCDA52F-41FC-4123-96E9-6675C4F1C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671743-4988-4CA1-92BC-064A1DC2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C7C3C3-871E-40D1-9557-5A91DC87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A8525F-24BC-41A8-B597-CAFB2359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C99A1A-2063-4B25-8AF7-54390DE9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AF1A3-2405-437C-AD3D-9741AB08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E0F3EA-4043-4217-8623-DCDF86B9D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02999D-833F-4205-B651-2A64E70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555D9A-ECE4-4EB0-AA99-5D72A095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DB273F-2291-49A8-9073-521AA398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194BF-3705-4F31-89E1-5F42B607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5A4220-336B-48A4-B318-F794A7B8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B78689-A8B8-411D-8A7D-F819FC27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0902BA-5B14-4E53-8977-1B5D1F99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B34319-A9F4-4074-B56E-DCDDA840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9A84C0-338D-42ED-977A-CA50D010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1A0F6C-D402-40A5-84B9-892C527D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944D79-DF0C-4999-ADA5-EFF64D2A9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05CA1E-8911-4525-9082-110A2F32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00D2F8-BB05-4FAA-84E4-71977296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457EBD-8572-4E22-A669-125149CA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1D2C58-29EB-4D6B-B97B-1465EB92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9CCBED-B1BC-46AA-A117-9A1F3BC0D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E80BB9-76BB-48DD-938E-AE7F7737B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FD8086-B55F-4501-AAAD-1EF446D1C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F61DD0A-2230-4ED0-AAD5-37CD2590C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4113176-0502-49E8-80AC-D54C5DFB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9A03B-34F2-401F-9BE7-1729BE57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91692A-4553-4F1C-A0DA-F4AC7997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30EBA-5E39-4A1C-BD4B-4C82E176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5E85F9-7E9A-4B0A-BD17-3D7F0659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558013-F22F-4084-A6B2-C847F560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701344-BC3B-43B2-91E8-54771068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B437A9-40CD-4AA2-AC83-06E25D3E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B2B64D-AED1-4188-9F73-66ADA23F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69D7C4-2E83-4E20-A2FF-A3719499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E7464-D1EF-450E-B598-2C8AC1A4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498541-7F34-4445-ADE8-2BA59644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D01083-A163-4561-9026-5AB8C43E2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BD54F1-D3A3-4545-A2BC-3FF9B79E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301E79-DD55-4242-9EA2-F5CE5EAE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88D548-CBD0-4F25-BC35-BB95A890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945FD-0808-4DF6-8728-DB92F34D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4BF1BE-8268-4681-BF90-48A67D610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9BB56A-72AE-4ED3-A2B6-8FCD55A64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CD5587-2409-41D9-90E5-D953E482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53FFC4-AECD-405E-8E6A-FD334565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E3E982-99FA-4142-B1FB-EEAEA44C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3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D5E8173-6D27-4B34-A50B-B740DBCA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A86C82-BB3A-42C4-8FD8-DABE498E8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FBACD7-DB09-47EA-B6E3-ED752E63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A1D3-0595-415F-A8E9-0757BCCBDBF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9378D1-E3D4-4B0A-BC95-8CAC4E75A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B5075-C13C-4E16-B83D-DD010BF1E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216B-B555-4121-BD41-6A19BEE6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g"/><Relationship Id="rId9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2.jpeg"/><Relationship Id="rId7" Type="http://schemas.openxmlformats.org/officeDocument/2006/relationships/hyperlink" Target="https://icaiexam.icai.org/" TargetMode="External"/><Relationship Id="rId2" Type="http://schemas.openxmlformats.org/officeDocument/2006/relationships/hyperlink" Target="https://learning.icai.org/iDH/ica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hyperlink" Target="https://cloudcampus.icai.org/" TargetMode="External"/><Relationship Id="rId4" Type="http://schemas.openxmlformats.org/officeDocument/2006/relationships/image" Target="../media/image63.jpeg"/><Relationship Id="rId9" Type="http://schemas.openxmlformats.org/officeDocument/2006/relationships/hyperlink" Target="https://cutt.ly/tmpGro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3ECA50-BD33-4554-A278-7B2D43FF3F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603">
            <a:off x="5040025" y="4237538"/>
            <a:ext cx="1922936" cy="1695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D06077-634B-45E5-9277-E8FD3AB8DC06}"/>
              </a:ext>
            </a:extLst>
          </p:cNvPr>
          <p:cNvSpPr txBox="1"/>
          <p:nvPr/>
        </p:nvSpPr>
        <p:spPr>
          <a:xfrm>
            <a:off x="5181600" y="2557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An initiative by</a:t>
            </a:r>
            <a:endParaRPr lang="en-IN" i="1" u="sng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060ADF8-31DD-4C14-920E-831A6BBD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103" y="2831805"/>
            <a:ext cx="7772400" cy="1222375"/>
          </a:xfrm>
        </p:spPr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C.V.O. CHARTERED &amp; COST ACCOUNTANTS’ ASSOCIATION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060ADF8-31DD-4C14-920E-831A6BBD6CC3}"/>
              </a:ext>
            </a:extLst>
          </p:cNvPr>
          <p:cNvSpPr txBox="1">
            <a:spLocks/>
          </p:cNvSpPr>
          <p:nvPr/>
        </p:nvSpPr>
        <p:spPr>
          <a:xfrm>
            <a:off x="2164080" y="433070"/>
            <a:ext cx="8564879" cy="8187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CA CAREER GUIDANCE PROGRAMME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060ADF8-31DD-4C14-920E-831A6BBD6CC3}"/>
              </a:ext>
            </a:extLst>
          </p:cNvPr>
          <p:cNvSpPr txBox="1">
            <a:spLocks/>
          </p:cNvSpPr>
          <p:nvPr/>
        </p:nvSpPr>
        <p:spPr>
          <a:xfrm>
            <a:off x="4409439" y="6317051"/>
            <a:ext cx="3373121" cy="333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19</a:t>
            </a:r>
            <a:r>
              <a:rPr lang="en-GB" sz="20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th</a:t>
            </a:r>
            <a:r>
              <a:rPr lang="en-GB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 June, 2022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6B5C5E7-1046-4241-94AF-FAA947238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745"/>
            <a:ext cx="6096000" cy="5771255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="" xmlns:a16="http://schemas.microsoft.com/office/drawing/2014/main" id="{DDB387CE-AC83-45A2-8BEA-DDDF0991D133}"/>
              </a:ext>
            </a:extLst>
          </p:cNvPr>
          <p:cNvSpPr/>
          <p:nvPr/>
        </p:nvSpPr>
        <p:spPr>
          <a:xfrm>
            <a:off x="95692" y="1277883"/>
            <a:ext cx="2838893" cy="1318437"/>
          </a:xfrm>
          <a:prstGeom prst="wedgeRoundRectCallout">
            <a:avLst>
              <a:gd name="adj1" fmla="val 41448"/>
              <a:gd name="adj2" fmla="val 75403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signature of CA is more important than the signature of Prime Minister</a:t>
            </a:r>
          </a:p>
        </p:txBody>
      </p:sp>
      <p:sp>
        <p:nvSpPr>
          <p:cNvPr id="30" name="Title 54">
            <a:extLst>
              <a:ext uri="{FF2B5EF4-FFF2-40B4-BE49-F238E27FC236}">
                <a16:creationId xmlns="" xmlns:a16="http://schemas.microsoft.com/office/drawing/2014/main" id="{5BEDACB0-A105-4A04-AB03-CDBED4FE0F68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755915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POWER OF CA’s SIGNATURE</a:t>
            </a:r>
          </a:p>
        </p:txBody>
      </p:sp>
      <p:grpSp>
        <p:nvGrpSpPr>
          <p:cNvPr id="31" name="object 19">
            <a:extLst>
              <a:ext uri="{FF2B5EF4-FFF2-40B4-BE49-F238E27FC236}">
                <a16:creationId xmlns="" xmlns:a16="http://schemas.microsoft.com/office/drawing/2014/main" id="{2ECB80B9-AB2F-437F-9C67-5A30AE4C91A1}"/>
              </a:ext>
            </a:extLst>
          </p:cNvPr>
          <p:cNvGrpSpPr/>
          <p:nvPr/>
        </p:nvGrpSpPr>
        <p:grpSpPr>
          <a:xfrm>
            <a:off x="6230470" y="6056835"/>
            <a:ext cx="5827059" cy="705471"/>
            <a:chOff x="399287" y="4495800"/>
            <a:chExt cx="6604000" cy="640080"/>
          </a:xfrm>
        </p:grpSpPr>
        <p:sp>
          <p:nvSpPr>
            <p:cNvPr id="32" name="object 20">
              <a:extLst>
                <a:ext uri="{FF2B5EF4-FFF2-40B4-BE49-F238E27FC236}">
                  <a16:creationId xmlns="" xmlns:a16="http://schemas.microsoft.com/office/drawing/2014/main" id="{B4F3B0CD-E389-4644-93FA-D0F155AED505}"/>
                </a:ext>
              </a:extLst>
            </p:cNvPr>
            <p:cNvSpPr/>
            <p:nvPr/>
          </p:nvSpPr>
          <p:spPr>
            <a:xfrm>
              <a:off x="405384" y="4501896"/>
              <a:ext cx="6591300" cy="628015"/>
            </a:xfrm>
            <a:custGeom>
              <a:avLst/>
              <a:gdLst/>
              <a:ahLst/>
              <a:cxnLst/>
              <a:rect l="l" t="t" r="r" b="b"/>
              <a:pathLst>
                <a:path w="6591300" h="628014">
                  <a:moveTo>
                    <a:pt x="6531864" y="627888"/>
                  </a:moveTo>
                  <a:lnTo>
                    <a:pt x="59436" y="627888"/>
                  </a:lnTo>
                  <a:lnTo>
                    <a:pt x="36004" y="623101"/>
                  </a:lnTo>
                  <a:lnTo>
                    <a:pt x="17145" y="610171"/>
                  </a:lnTo>
                  <a:lnTo>
                    <a:pt x="4572" y="591240"/>
                  </a:lnTo>
                  <a:lnTo>
                    <a:pt x="0" y="568451"/>
                  </a:lnTo>
                  <a:lnTo>
                    <a:pt x="0" y="59436"/>
                  </a:lnTo>
                  <a:lnTo>
                    <a:pt x="4572" y="36647"/>
                  </a:lnTo>
                  <a:lnTo>
                    <a:pt x="17145" y="17716"/>
                  </a:lnTo>
                  <a:lnTo>
                    <a:pt x="36004" y="4786"/>
                  </a:lnTo>
                  <a:lnTo>
                    <a:pt x="59436" y="0"/>
                  </a:lnTo>
                  <a:lnTo>
                    <a:pt x="6531864" y="0"/>
                  </a:lnTo>
                  <a:lnTo>
                    <a:pt x="6554652" y="4786"/>
                  </a:lnTo>
                  <a:lnTo>
                    <a:pt x="6573583" y="17716"/>
                  </a:lnTo>
                  <a:lnTo>
                    <a:pt x="6586513" y="36647"/>
                  </a:lnTo>
                  <a:lnTo>
                    <a:pt x="6591300" y="59436"/>
                  </a:lnTo>
                  <a:lnTo>
                    <a:pt x="6591300" y="568451"/>
                  </a:lnTo>
                  <a:lnTo>
                    <a:pt x="6586513" y="591240"/>
                  </a:lnTo>
                  <a:lnTo>
                    <a:pt x="6573583" y="610171"/>
                  </a:lnTo>
                  <a:lnTo>
                    <a:pt x="6554652" y="623101"/>
                  </a:lnTo>
                  <a:lnTo>
                    <a:pt x="6531864" y="627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21">
              <a:extLst>
                <a:ext uri="{FF2B5EF4-FFF2-40B4-BE49-F238E27FC236}">
                  <a16:creationId xmlns="" xmlns:a16="http://schemas.microsoft.com/office/drawing/2014/main" id="{CFEDDBC2-E0F9-4A4E-8D84-36169A6DA254}"/>
                </a:ext>
              </a:extLst>
            </p:cNvPr>
            <p:cNvSpPr/>
            <p:nvPr/>
          </p:nvSpPr>
          <p:spPr>
            <a:xfrm>
              <a:off x="399287" y="4495800"/>
              <a:ext cx="6604000" cy="640080"/>
            </a:xfrm>
            <a:custGeom>
              <a:avLst/>
              <a:gdLst/>
              <a:ahLst/>
              <a:cxnLst/>
              <a:rect l="l" t="t" r="r" b="b"/>
              <a:pathLst>
                <a:path w="6604000" h="640079">
                  <a:moveTo>
                    <a:pt x="6575228" y="28262"/>
                  </a:moveTo>
                  <a:lnTo>
                    <a:pt x="6566916" y="21336"/>
                  </a:lnTo>
                  <a:lnTo>
                    <a:pt x="6568439" y="21336"/>
                  </a:lnTo>
                  <a:lnTo>
                    <a:pt x="6557772" y="16764"/>
                  </a:lnTo>
                  <a:lnTo>
                    <a:pt x="6559296" y="16764"/>
                  </a:lnTo>
                  <a:lnTo>
                    <a:pt x="6548628" y="13716"/>
                  </a:lnTo>
                  <a:lnTo>
                    <a:pt x="6544055" y="12192"/>
                  </a:lnTo>
                  <a:lnTo>
                    <a:pt x="28956" y="12192"/>
                  </a:lnTo>
                  <a:lnTo>
                    <a:pt x="28956" y="10668"/>
                  </a:lnTo>
                  <a:lnTo>
                    <a:pt x="39624" y="6096"/>
                  </a:lnTo>
                  <a:lnTo>
                    <a:pt x="39624" y="4572"/>
                  </a:lnTo>
                  <a:lnTo>
                    <a:pt x="57912" y="0"/>
                  </a:lnTo>
                  <a:lnTo>
                    <a:pt x="6544055" y="0"/>
                  </a:lnTo>
                  <a:lnTo>
                    <a:pt x="6562344" y="4572"/>
                  </a:lnTo>
                  <a:lnTo>
                    <a:pt x="6563868" y="6096"/>
                  </a:lnTo>
                  <a:lnTo>
                    <a:pt x="6574536" y="10668"/>
                  </a:lnTo>
                  <a:lnTo>
                    <a:pt x="6574536" y="12192"/>
                  </a:lnTo>
                  <a:lnTo>
                    <a:pt x="6583680" y="19812"/>
                  </a:lnTo>
                  <a:lnTo>
                    <a:pt x="6590030" y="27432"/>
                  </a:lnTo>
                  <a:lnTo>
                    <a:pt x="6574536" y="27432"/>
                  </a:lnTo>
                  <a:lnTo>
                    <a:pt x="6575228" y="28262"/>
                  </a:lnTo>
                  <a:close/>
                </a:path>
                <a:path w="6604000" h="640079">
                  <a:moveTo>
                    <a:pt x="59436" y="627888"/>
                  </a:moveTo>
                  <a:lnTo>
                    <a:pt x="27432" y="627888"/>
                  </a:lnTo>
                  <a:lnTo>
                    <a:pt x="19812" y="620268"/>
                  </a:lnTo>
                  <a:lnTo>
                    <a:pt x="18288" y="620268"/>
                  </a:lnTo>
                  <a:lnTo>
                    <a:pt x="10668" y="611124"/>
                  </a:lnTo>
                  <a:lnTo>
                    <a:pt x="10668" y="609600"/>
                  </a:lnTo>
                  <a:lnTo>
                    <a:pt x="4572" y="600456"/>
                  </a:lnTo>
                  <a:lnTo>
                    <a:pt x="4572" y="598932"/>
                  </a:lnTo>
                  <a:lnTo>
                    <a:pt x="1524" y="588264"/>
                  </a:lnTo>
                  <a:lnTo>
                    <a:pt x="0" y="580644"/>
                  </a:lnTo>
                  <a:lnTo>
                    <a:pt x="0" y="53340"/>
                  </a:lnTo>
                  <a:lnTo>
                    <a:pt x="4572" y="41148"/>
                  </a:lnTo>
                  <a:lnTo>
                    <a:pt x="4572" y="39624"/>
                  </a:lnTo>
                  <a:lnTo>
                    <a:pt x="10668" y="28956"/>
                  </a:lnTo>
                  <a:lnTo>
                    <a:pt x="18288" y="19812"/>
                  </a:lnTo>
                  <a:lnTo>
                    <a:pt x="19812" y="19812"/>
                  </a:lnTo>
                  <a:lnTo>
                    <a:pt x="27432" y="12192"/>
                  </a:lnTo>
                  <a:lnTo>
                    <a:pt x="59436" y="12192"/>
                  </a:lnTo>
                  <a:lnTo>
                    <a:pt x="54864" y="13716"/>
                  </a:lnTo>
                  <a:lnTo>
                    <a:pt x="44196" y="16764"/>
                  </a:lnTo>
                  <a:lnTo>
                    <a:pt x="35052" y="21336"/>
                  </a:lnTo>
                  <a:lnTo>
                    <a:pt x="28956" y="27432"/>
                  </a:lnTo>
                  <a:lnTo>
                    <a:pt x="27432" y="27432"/>
                  </a:lnTo>
                  <a:lnTo>
                    <a:pt x="19812" y="36576"/>
                  </a:lnTo>
                  <a:lnTo>
                    <a:pt x="20465" y="36576"/>
                  </a:lnTo>
                  <a:lnTo>
                    <a:pt x="16110" y="44196"/>
                  </a:lnTo>
                  <a:lnTo>
                    <a:pt x="15240" y="44196"/>
                  </a:lnTo>
                  <a:lnTo>
                    <a:pt x="12192" y="54864"/>
                  </a:lnTo>
                  <a:lnTo>
                    <a:pt x="12192" y="60960"/>
                  </a:lnTo>
                  <a:lnTo>
                    <a:pt x="10668" y="65532"/>
                  </a:lnTo>
                  <a:lnTo>
                    <a:pt x="10668" y="573024"/>
                  </a:lnTo>
                  <a:lnTo>
                    <a:pt x="12192" y="579119"/>
                  </a:lnTo>
                  <a:lnTo>
                    <a:pt x="12192" y="583692"/>
                  </a:lnTo>
                  <a:lnTo>
                    <a:pt x="15240" y="595884"/>
                  </a:lnTo>
                  <a:lnTo>
                    <a:pt x="16110" y="595884"/>
                  </a:lnTo>
                  <a:lnTo>
                    <a:pt x="20465" y="603504"/>
                  </a:lnTo>
                  <a:lnTo>
                    <a:pt x="19812" y="603504"/>
                  </a:lnTo>
                  <a:lnTo>
                    <a:pt x="27432" y="612648"/>
                  </a:lnTo>
                  <a:lnTo>
                    <a:pt x="28955" y="612648"/>
                  </a:lnTo>
                  <a:lnTo>
                    <a:pt x="35052" y="618744"/>
                  </a:lnTo>
                  <a:lnTo>
                    <a:pt x="44196" y="623316"/>
                  </a:lnTo>
                  <a:lnTo>
                    <a:pt x="54864" y="626364"/>
                  </a:lnTo>
                  <a:lnTo>
                    <a:pt x="59436" y="627888"/>
                  </a:lnTo>
                  <a:close/>
                </a:path>
                <a:path w="6604000" h="640079">
                  <a:moveTo>
                    <a:pt x="27432" y="28956"/>
                  </a:moveTo>
                  <a:lnTo>
                    <a:pt x="27432" y="27432"/>
                  </a:lnTo>
                  <a:lnTo>
                    <a:pt x="28956" y="27432"/>
                  </a:lnTo>
                  <a:lnTo>
                    <a:pt x="27432" y="28956"/>
                  </a:lnTo>
                  <a:close/>
                </a:path>
                <a:path w="6604000" h="640079">
                  <a:moveTo>
                    <a:pt x="6576060" y="28956"/>
                  </a:moveTo>
                  <a:lnTo>
                    <a:pt x="6575228" y="28262"/>
                  </a:lnTo>
                  <a:lnTo>
                    <a:pt x="6574536" y="27432"/>
                  </a:lnTo>
                  <a:lnTo>
                    <a:pt x="6576060" y="28956"/>
                  </a:lnTo>
                  <a:close/>
                </a:path>
                <a:path w="6604000" h="640079">
                  <a:moveTo>
                    <a:pt x="6591300" y="28956"/>
                  </a:moveTo>
                  <a:lnTo>
                    <a:pt x="6576060" y="28956"/>
                  </a:lnTo>
                  <a:lnTo>
                    <a:pt x="6574536" y="27432"/>
                  </a:lnTo>
                  <a:lnTo>
                    <a:pt x="6590030" y="27432"/>
                  </a:lnTo>
                  <a:lnTo>
                    <a:pt x="6591300" y="28956"/>
                  </a:lnTo>
                  <a:close/>
                </a:path>
                <a:path w="6604000" h="640079">
                  <a:moveTo>
                    <a:pt x="6582155" y="36576"/>
                  </a:moveTo>
                  <a:lnTo>
                    <a:pt x="6575228" y="28262"/>
                  </a:lnTo>
                  <a:lnTo>
                    <a:pt x="6576060" y="28956"/>
                  </a:lnTo>
                  <a:lnTo>
                    <a:pt x="6592823" y="28956"/>
                  </a:lnTo>
                  <a:lnTo>
                    <a:pt x="6592823" y="30480"/>
                  </a:lnTo>
                  <a:lnTo>
                    <a:pt x="6595110" y="35052"/>
                  </a:lnTo>
                  <a:lnTo>
                    <a:pt x="6582155" y="35052"/>
                  </a:lnTo>
                  <a:lnTo>
                    <a:pt x="6582155" y="36576"/>
                  </a:lnTo>
                  <a:close/>
                </a:path>
                <a:path w="6604000" h="640079">
                  <a:moveTo>
                    <a:pt x="20465" y="36576"/>
                  </a:moveTo>
                  <a:lnTo>
                    <a:pt x="19812" y="36576"/>
                  </a:lnTo>
                  <a:lnTo>
                    <a:pt x="21336" y="35052"/>
                  </a:lnTo>
                  <a:lnTo>
                    <a:pt x="20465" y="36576"/>
                  </a:lnTo>
                  <a:close/>
                </a:path>
                <a:path w="6604000" h="640079">
                  <a:moveTo>
                    <a:pt x="6586728" y="45720"/>
                  </a:moveTo>
                  <a:lnTo>
                    <a:pt x="6582155" y="35052"/>
                  </a:lnTo>
                  <a:lnTo>
                    <a:pt x="6595110" y="35052"/>
                  </a:lnTo>
                  <a:lnTo>
                    <a:pt x="6597396" y="39624"/>
                  </a:lnTo>
                  <a:lnTo>
                    <a:pt x="6598920" y="41148"/>
                  </a:lnTo>
                  <a:lnTo>
                    <a:pt x="6599790" y="44196"/>
                  </a:lnTo>
                  <a:lnTo>
                    <a:pt x="6586728" y="44196"/>
                  </a:lnTo>
                  <a:lnTo>
                    <a:pt x="6586728" y="45720"/>
                  </a:lnTo>
                  <a:close/>
                </a:path>
                <a:path w="6604000" h="640079">
                  <a:moveTo>
                    <a:pt x="15240" y="45720"/>
                  </a:moveTo>
                  <a:lnTo>
                    <a:pt x="15240" y="44196"/>
                  </a:lnTo>
                  <a:lnTo>
                    <a:pt x="16110" y="44196"/>
                  </a:lnTo>
                  <a:lnTo>
                    <a:pt x="15240" y="45720"/>
                  </a:lnTo>
                  <a:close/>
                </a:path>
                <a:path w="6604000" h="640079">
                  <a:moveTo>
                    <a:pt x="6599682" y="595884"/>
                  </a:moveTo>
                  <a:lnTo>
                    <a:pt x="6586728" y="595884"/>
                  </a:lnTo>
                  <a:lnTo>
                    <a:pt x="6589776" y="585216"/>
                  </a:lnTo>
                  <a:lnTo>
                    <a:pt x="6591300" y="579119"/>
                  </a:lnTo>
                  <a:lnTo>
                    <a:pt x="6591300" y="60960"/>
                  </a:lnTo>
                  <a:lnTo>
                    <a:pt x="6589776" y="56388"/>
                  </a:lnTo>
                  <a:lnTo>
                    <a:pt x="6586728" y="44196"/>
                  </a:lnTo>
                  <a:lnTo>
                    <a:pt x="6599790" y="44196"/>
                  </a:lnTo>
                  <a:lnTo>
                    <a:pt x="6601968" y="51816"/>
                  </a:lnTo>
                  <a:lnTo>
                    <a:pt x="6603492" y="59436"/>
                  </a:lnTo>
                  <a:lnTo>
                    <a:pt x="6603492" y="580644"/>
                  </a:lnTo>
                  <a:lnTo>
                    <a:pt x="6599682" y="595884"/>
                  </a:lnTo>
                  <a:close/>
                </a:path>
                <a:path w="6604000" h="640079">
                  <a:moveTo>
                    <a:pt x="16110" y="595884"/>
                  </a:moveTo>
                  <a:lnTo>
                    <a:pt x="15240" y="595884"/>
                  </a:lnTo>
                  <a:lnTo>
                    <a:pt x="15240" y="594360"/>
                  </a:lnTo>
                  <a:lnTo>
                    <a:pt x="16110" y="595884"/>
                  </a:lnTo>
                  <a:close/>
                </a:path>
                <a:path w="6604000" h="640079">
                  <a:moveTo>
                    <a:pt x="6595110" y="605028"/>
                  </a:moveTo>
                  <a:lnTo>
                    <a:pt x="6582155" y="605028"/>
                  </a:lnTo>
                  <a:lnTo>
                    <a:pt x="6586728" y="594360"/>
                  </a:lnTo>
                  <a:lnTo>
                    <a:pt x="6586728" y="595884"/>
                  </a:lnTo>
                  <a:lnTo>
                    <a:pt x="6599682" y="595884"/>
                  </a:lnTo>
                  <a:lnTo>
                    <a:pt x="6598920" y="598932"/>
                  </a:lnTo>
                  <a:lnTo>
                    <a:pt x="6597396" y="600456"/>
                  </a:lnTo>
                  <a:lnTo>
                    <a:pt x="6595110" y="605028"/>
                  </a:lnTo>
                  <a:close/>
                </a:path>
                <a:path w="6604000" h="640079">
                  <a:moveTo>
                    <a:pt x="21336" y="605028"/>
                  </a:moveTo>
                  <a:lnTo>
                    <a:pt x="19812" y="603504"/>
                  </a:lnTo>
                  <a:lnTo>
                    <a:pt x="20465" y="603504"/>
                  </a:lnTo>
                  <a:lnTo>
                    <a:pt x="21336" y="605028"/>
                  </a:lnTo>
                  <a:close/>
                </a:path>
                <a:path w="6604000" h="640079">
                  <a:moveTo>
                    <a:pt x="6575228" y="611817"/>
                  </a:moveTo>
                  <a:lnTo>
                    <a:pt x="6582155" y="603504"/>
                  </a:lnTo>
                  <a:lnTo>
                    <a:pt x="6582155" y="605028"/>
                  </a:lnTo>
                  <a:lnTo>
                    <a:pt x="6595110" y="605028"/>
                  </a:lnTo>
                  <a:lnTo>
                    <a:pt x="6592823" y="609600"/>
                  </a:lnTo>
                  <a:lnTo>
                    <a:pt x="6592823" y="611124"/>
                  </a:lnTo>
                  <a:lnTo>
                    <a:pt x="6576060" y="611124"/>
                  </a:lnTo>
                  <a:lnTo>
                    <a:pt x="6575228" y="611817"/>
                  </a:lnTo>
                  <a:close/>
                </a:path>
                <a:path w="6604000" h="640079">
                  <a:moveTo>
                    <a:pt x="28955" y="612648"/>
                  </a:moveTo>
                  <a:lnTo>
                    <a:pt x="27432" y="612648"/>
                  </a:lnTo>
                  <a:lnTo>
                    <a:pt x="27432" y="611124"/>
                  </a:lnTo>
                  <a:lnTo>
                    <a:pt x="28955" y="612648"/>
                  </a:lnTo>
                  <a:close/>
                </a:path>
                <a:path w="6604000" h="640079">
                  <a:moveTo>
                    <a:pt x="6574536" y="612648"/>
                  </a:moveTo>
                  <a:lnTo>
                    <a:pt x="6575228" y="611817"/>
                  </a:lnTo>
                  <a:lnTo>
                    <a:pt x="6576060" y="611124"/>
                  </a:lnTo>
                  <a:lnTo>
                    <a:pt x="6574536" y="612648"/>
                  </a:lnTo>
                  <a:close/>
                </a:path>
                <a:path w="6604000" h="640079">
                  <a:moveTo>
                    <a:pt x="6590030" y="612648"/>
                  </a:moveTo>
                  <a:lnTo>
                    <a:pt x="6574536" y="612648"/>
                  </a:lnTo>
                  <a:lnTo>
                    <a:pt x="6576060" y="611124"/>
                  </a:lnTo>
                  <a:lnTo>
                    <a:pt x="6591300" y="611124"/>
                  </a:lnTo>
                  <a:lnTo>
                    <a:pt x="6590030" y="612648"/>
                  </a:lnTo>
                  <a:close/>
                </a:path>
                <a:path w="6604000" h="640079">
                  <a:moveTo>
                    <a:pt x="6544055" y="640080"/>
                  </a:moveTo>
                  <a:lnTo>
                    <a:pt x="59436" y="640080"/>
                  </a:lnTo>
                  <a:lnTo>
                    <a:pt x="51816" y="638556"/>
                  </a:lnTo>
                  <a:lnTo>
                    <a:pt x="39624" y="635508"/>
                  </a:lnTo>
                  <a:lnTo>
                    <a:pt x="39624" y="633984"/>
                  </a:lnTo>
                  <a:lnTo>
                    <a:pt x="28956" y="629412"/>
                  </a:lnTo>
                  <a:lnTo>
                    <a:pt x="28956" y="627888"/>
                  </a:lnTo>
                  <a:lnTo>
                    <a:pt x="6542532" y="627888"/>
                  </a:lnTo>
                  <a:lnTo>
                    <a:pt x="6548628" y="626364"/>
                  </a:lnTo>
                  <a:lnTo>
                    <a:pt x="6559296" y="623316"/>
                  </a:lnTo>
                  <a:lnTo>
                    <a:pt x="6557772" y="623316"/>
                  </a:lnTo>
                  <a:lnTo>
                    <a:pt x="6568439" y="618744"/>
                  </a:lnTo>
                  <a:lnTo>
                    <a:pt x="6566916" y="618744"/>
                  </a:lnTo>
                  <a:lnTo>
                    <a:pt x="6575228" y="611817"/>
                  </a:lnTo>
                  <a:lnTo>
                    <a:pt x="6574536" y="612648"/>
                  </a:lnTo>
                  <a:lnTo>
                    <a:pt x="6590030" y="612648"/>
                  </a:lnTo>
                  <a:lnTo>
                    <a:pt x="6583680" y="620268"/>
                  </a:lnTo>
                  <a:lnTo>
                    <a:pt x="6574536" y="627888"/>
                  </a:lnTo>
                  <a:lnTo>
                    <a:pt x="6574536" y="629412"/>
                  </a:lnTo>
                  <a:lnTo>
                    <a:pt x="6563868" y="633984"/>
                  </a:lnTo>
                  <a:lnTo>
                    <a:pt x="6562344" y="633984"/>
                  </a:lnTo>
                  <a:lnTo>
                    <a:pt x="6562344" y="635508"/>
                  </a:lnTo>
                  <a:lnTo>
                    <a:pt x="6551676" y="638556"/>
                  </a:lnTo>
                  <a:lnTo>
                    <a:pt x="6544055" y="64008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4" name="object 22">
            <a:extLst>
              <a:ext uri="{FF2B5EF4-FFF2-40B4-BE49-F238E27FC236}">
                <a16:creationId xmlns="" xmlns:a16="http://schemas.microsoft.com/office/drawing/2014/main" id="{EB268E7C-5B24-4B9E-97CE-36FA03B3D6A8}"/>
              </a:ext>
            </a:extLst>
          </p:cNvPr>
          <p:cNvSpPr txBox="1"/>
          <p:nvPr/>
        </p:nvSpPr>
        <p:spPr>
          <a:xfrm>
            <a:off x="6334781" y="6161045"/>
            <a:ext cx="5343525" cy="56609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algn="ctr">
              <a:lnSpc>
                <a:spcPct val="101600"/>
              </a:lnSpc>
              <a:spcBef>
                <a:spcPts val="84"/>
              </a:spcBef>
            </a:pPr>
            <a:r>
              <a:rPr spc="9" dirty="0">
                <a:cs typeface="Verdana"/>
              </a:rPr>
              <a:t>These </a:t>
            </a:r>
            <a:r>
              <a:rPr spc="4" dirty="0">
                <a:cs typeface="Verdana"/>
              </a:rPr>
              <a:t>are the areas </a:t>
            </a:r>
            <a:r>
              <a:rPr dirty="0">
                <a:cs typeface="Verdana"/>
              </a:rPr>
              <a:t>in </a:t>
            </a:r>
            <a:r>
              <a:rPr spc="4" dirty="0">
                <a:cs typeface="Verdana"/>
              </a:rPr>
              <a:t>which </a:t>
            </a:r>
            <a:r>
              <a:rPr dirty="0">
                <a:cs typeface="Verdana"/>
              </a:rPr>
              <a:t>it is </a:t>
            </a:r>
            <a:r>
              <a:rPr spc="9" dirty="0">
                <a:cs typeface="Verdana"/>
              </a:rPr>
              <a:t>mandatory </a:t>
            </a:r>
            <a:r>
              <a:rPr spc="4" dirty="0">
                <a:cs typeface="Verdana"/>
              </a:rPr>
              <a:t>to </a:t>
            </a:r>
            <a:r>
              <a:rPr spc="9" dirty="0">
                <a:cs typeface="Verdana"/>
              </a:rPr>
              <a:t>get documents </a:t>
            </a:r>
            <a:r>
              <a:rPr spc="4" dirty="0">
                <a:cs typeface="Verdana"/>
              </a:rPr>
              <a:t>certified </a:t>
            </a:r>
            <a:r>
              <a:rPr spc="-393" dirty="0">
                <a:cs typeface="Verdana"/>
              </a:rPr>
              <a:t> </a:t>
            </a:r>
            <a:r>
              <a:rPr spc="9" dirty="0">
                <a:cs typeface="Verdana"/>
              </a:rPr>
              <a:t>by</a:t>
            </a:r>
            <a:r>
              <a:rPr spc="-26" dirty="0">
                <a:cs typeface="Verdana"/>
              </a:rPr>
              <a:t> </a:t>
            </a:r>
            <a:r>
              <a:rPr spc="9" dirty="0">
                <a:cs typeface="Verdana"/>
              </a:rPr>
              <a:t>a</a:t>
            </a:r>
            <a:r>
              <a:rPr dirty="0">
                <a:cs typeface="Verdana"/>
              </a:rPr>
              <a:t> </a:t>
            </a:r>
            <a:r>
              <a:rPr b="1" spc="4" dirty="0">
                <a:cs typeface="Verdana"/>
              </a:rPr>
              <a:t>Chartered Accountant</a:t>
            </a:r>
            <a:endParaRPr dirty="0">
              <a:cs typeface="Verdana"/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="" xmlns:a16="http://schemas.microsoft.com/office/drawing/2014/main" id="{D3A84798-7251-4A52-9469-C6C072F6459B}"/>
              </a:ext>
            </a:extLst>
          </p:cNvPr>
          <p:cNvSpPr/>
          <p:nvPr/>
        </p:nvSpPr>
        <p:spPr>
          <a:xfrm>
            <a:off x="6570921" y="1277883"/>
            <a:ext cx="5199321" cy="550917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Statutory Audit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="" xmlns:a16="http://schemas.microsoft.com/office/drawing/2014/main" id="{B1C98E9E-9B60-489A-B431-7FC085BD2509}"/>
              </a:ext>
            </a:extLst>
          </p:cNvPr>
          <p:cNvSpPr/>
          <p:nvPr/>
        </p:nvSpPr>
        <p:spPr>
          <a:xfrm>
            <a:off x="6570921" y="2078691"/>
            <a:ext cx="5199321" cy="550917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 Audit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="" xmlns:a16="http://schemas.microsoft.com/office/drawing/2014/main" id="{DD9EB63D-2369-443E-9F90-0179D0ED2F37}"/>
              </a:ext>
            </a:extLst>
          </p:cNvPr>
          <p:cNvSpPr/>
          <p:nvPr/>
        </p:nvSpPr>
        <p:spPr>
          <a:xfrm>
            <a:off x="6570921" y="2878083"/>
            <a:ext cx="5199321" cy="550917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Forensic Audit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="" xmlns:a16="http://schemas.microsoft.com/office/drawing/2014/main" id="{2CF8B875-02D9-4614-928B-4AC0E2C1C211}"/>
              </a:ext>
            </a:extLst>
          </p:cNvPr>
          <p:cNvSpPr/>
          <p:nvPr/>
        </p:nvSpPr>
        <p:spPr>
          <a:xfrm>
            <a:off x="6570921" y="3714580"/>
            <a:ext cx="5199321" cy="550917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Foreign Currency Remittances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="" xmlns:a16="http://schemas.microsoft.com/office/drawing/2014/main" id="{37D00E0C-B21F-4C99-B896-C9768BAEC0E0}"/>
              </a:ext>
            </a:extLst>
          </p:cNvPr>
          <p:cNvSpPr/>
          <p:nvPr/>
        </p:nvSpPr>
        <p:spPr>
          <a:xfrm>
            <a:off x="6570921" y="4551077"/>
            <a:ext cx="5199321" cy="669261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Various other ‘Assurance Services’ under various Statutes</a:t>
            </a:r>
          </a:p>
        </p:txBody>
      </p:sp>
    </p:spTree>
    <p:extLst>
      <p:ext uri="{BB962C8B-B14F-4D97-AF65-F5344CB8AC3E}">
        <p14:creationId xmlns:p14="http://schemas.microsoft.com/office/powerpoint/2010/main" val="7472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">
            <a:extLst>
              <a:ext uri="{FF2B5EF4-FFF2-40B4-BE49-F238E27FC236}">
                <a16:creationId xmlns="" xmlns:a16="http://schemas.microsoft.com/office/drawing/2014/main" id="{831DCB45-6653-48CD-A1A8-06CD5034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14" y="3429000"/>
            <a:ext cx="1928812" cy="337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4">
            <a:extLst>
              <a:ext uri="{FF2B5EF4-FFF2-40B4-BE49-F238E27FC236}">
                <a16:creationId xmlns="" xmlns:a16="http://schemas.microsoft.com/office/drawing/2014/main" id="{3F2E03B6-0AD6-49E1-B931-2A06669F1CB7}"/>
              </a:ext>
            </a:extLst>
          </p:cNvPr>
          <p:cNvSpPr txBox="1">
            <a:spLocks/>
          </p:cNvSpPr>
          <p:nvPr/>
        </p:nvSpPr>
        <p:spPr>
          <a:xfrm>
            <a:off x="0" y="2103437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WHO SHOULD DO CA?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5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6;p7">
            <a:extLst>
              <a:ext uri="{FF2B5EF4-FFF2-40B4-BE49-F238E27FC236}">
                <a16:creationId xmlns="" xmlns:a16="http://schemas.microsoft.com/office/drawing/2014/main" id="{7A0AE546-8FCB-4320-AA5D-4B772DEB02A1}"/>
              </a:ext>
            </a:extLst>
          </p:cNvPr>
          <p:cNvSpPr/>
          <p:nvPr/>
        </p:nvSpPr>
        <p:spPr>
          <a:xfrm>
            <a:off x="6002079" y="700921"/>
            <a:ext cx="2453720" cy="710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92" y="21600"/>
                </a:moveTo>
                <a:lnTo>
                  <a:pt x="0" y="21600"/>
                </a:lnTo>
                <a:lnTo>
                  <a:pt x="0" y="0"/>
                </a:lnTo>
                <a:lnTo>
                  <a:pt x="18392" y="0"/>
                </a:lnTo>
                <a:cubicBezTo>
                  <a:pt x="20163" y="0"/>
                  <a:pt x="21600" y="4834"/>
                  <a:pt x="21600" y="10787"/>
                </a:cubicBezTo>
                <a:lnTo>
                  <a:pt x="21600" y="10787"/>
                </a:lnTo>
                <a:cubicBezTo>
                  <a:pt x="21600" y="16766"/>
                  <a:pt x="20163" y="21600"/>
                  <a:pt x="18392" y="21600"/>
                </a:cubicBezTo>
                <a:close/>
              </a:path>
            </a:pathLst>
          </a:custGeom>
          <a:solidFill>
            <a:srgbClr val="4CC1E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000"/>
            </a:pPr>
            <a:r>
              <a:rPr lang="en-US" b="1" dirty="0"/>
              <a:t>Hardworking</a:t>
            </a:r>
            <a:endParaRPr sz="3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8;p7">
            <a:extLst>
              <a:ext uri="{FF2B5EF4-FFF2-40B4-BE49-F238E27FC236}">
                <a16:creationId xmlns="" xmlns:a16="http://schemas.microsoft.com/office/drawing/2014/main" id="{00FACBBB-4895-48C2-81E2-B5FDDAB454ED}"/>
              </a:ext>
            </a:extLst>
          </p:cNvPr>
          <p:cNvSpPr/>
          <p:nvPr/>
        </p:nvSpPr>
        <p:spPr>
          <a:xfrm>
            <a:off x="5626936" y="485717"/>
            <a:ext cx="750285" cy="1105070"/>
          </a:xfrm>
          <a:custGeom>
            <a:avLst/>
            <a:gdLst/>
            <a:ahLst/>
            <a:cxnLst/>
            <a:rect l="l" t="t" r="r" b="b"/>
            <a:pathLst>
              <a:path w="20039" h="21600" extrusionOk="0">
                <a:moveTo>
                  <a:pt x="1503" y="16511"/>
                </a:moveTo>
                <a:lnTo>
                  <a:pt x="1182" y="16740"/>
                </a:lnTo>
                <a:cubicBezTo>
                  <a:pt x="-1343" y="18540"/>
                  <a:pt x="447" y="21600"/>
                  <a:pt x="4005" y="21600"/>
                </a:cubicBezTo>
                <a:lnTo>
                  <a:pt x="4005" y="21600"/>
                </a:lnTo>
                <a:cubicBezTo>
                  <a:pt x="5061" y="21600"/>
                  <a:pt x="6071" y="21305"/>
                  <a:pt x="6829" y="20765"/>
                </a:cubicBezTo>
                <a:lnTo>
                  <a:pt x="19385" y="11815"/>
                </a:lnTo>
                <a:cubicBezTo>
                  <a:pt x="20257" y="11193"/>
                  <a:pt x="20257" y="10178"/>
                  <a:pt x="19385" y="9556"/>
                </a:cubicBezTo>
                <a:lnTo>
                  <a:pt x="7150" y="835"/>
                </a:lnTo>
                <a:cubicBezTo>
                  <a:pt x="6393" y="295"/>
                  <a:pt x="5383" y="0"/>
                  <a:pt x="4327" y="0"/>
                </a:cubicBezTo>
                <a:lnTo>
                  <a:pt x="4327" y="0"/>
                </a:lnTo>
                <a:cubicBezTo>
                  <a:pt x="769" y="0"/>
                  <a:pt x="-1022" y="3060"/>
                  <a:pt x="1503" y="4860"/>
                </a:cubicBezTo>
                <a:lnTo>
                  <a:pt x="1503" y="4860"/>
                </a:lnTo>
                <a:cubicBezTo>
                  <a:pt x="6025" y="8067"/>
                  <a:pt x="6025" y="13287"/>
                  <a:pt x="1503" y="16511"/>
                </a:cubicBezTo>
                <a:close/>
              </a:path>
            </a:pathLst>
          </a:custGeom>
          <a:solidFill>
            <a:srgbClr val="0C6B9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4;p7">
            <a:extLst>
              <a:ext uri="{FF2B5EF4-FFF2-40B4-BE49-F238E27FC236}">
                <a16:creationId xmlns="" xmlns:a16="http://schemas.microsoft.com/office/drawing/2014/main" id="{8A57E4ED-FE7E-483D-9173-AF0834A28B3B}"/>
              </a:ext>
            </a:extLst>
          </p:cNvPr>
          <p:cNvSpPr/>
          <p:nvPr/>
        </p:nvSpPr>
        <p:spPr>
          <a:xfrm>
            <a:off x="3548358" y="1642963"/>
            <a:ext cx="2453720" cy="710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0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208" y="21600"/>
                </a:lnTo>
                <a:cubicBezTo>
                  <a:pt x="1438" y="21600"/>
                  <a:pt x="0" y="16766"/>
                  <a:pt x="0" y="10813"/>
                </a:cubicBezTo>
                <a:lnTo>
                  <a:pt x="0" y="10813"/>
                </a:lnTo>
                <a:cubicBezTo>
                  <a:pt x="0" y="4834"/>
                  <a:pt x="1437" y="0"/>
                  <a:pt x="3208" y="0"/>
                </a:cubicBezTo>
                <a:close/>
              </a:path>
            </a:pathLst>
          </a:custGeom>
          <a:solidFill>
            <a:srgbClr val="F7931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Dedication</a:t>
            </a:r>
            <a:endParaRPr sz="3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0;p7">
            <a:extLst>
              <a:ext uri="{FF2B5EF4-FFF2-40B4-BE49-F238E27FC236}">
                <a16:creationId xmlns="" xmlns:a16="http://schemas.microsoft.com/office/drawing/2014/main" id="{1F75AF97-095A-4618-9778-505DD5486FF4}"/>
              </a:ext>
            </a:extLst>
          </p:cNvPr>
          <p:cNvSpPr/>
          <p:nvPr/>
        </p:nvSpPr>
        <p:spPr>
          <a:xfrm>
            <a:off x="6002078" y="2690201"/>
            <a:ext cx="2727252" cy="710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92" y="21600"/>
                </a:moveTo>
                <a:lnTo>
                  <a:pt x="0" y="21600"/>
                </a:lnTo>
                <a:lnTo>
                  <a:pt x="0" y="0"/>
                </a:lnTo>
                <a:lnTo>
                  <a:pt x="18392" y="0"/>
                </a:lnTo>
                <a:cubicBezTo>
                  <a:pt x="20163" y="0"/>
                  <a:pt x="21600" y="4834"/>
                  <a:pt x="21600" y="10787"/>
                </a:cubicBezTo>
                <a:lnTo>
                  <a:pt x="21600" y="10787"/>
                </a:lnTo>
                <a:cubicBezTo>
                  <a:pt x="21600" y="16766"/>
                  <a:pt x="20163" y="21600"/>
                  <a:pt x="18392" y="21600"/>
                </a:cubicBezTo>
                <a:close/>
              </a:path>
            </a:pathLst>
          </a:custGeom>
          <a:solidFill>
            <a:srgbClr val="A2B969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Time Management</a:t>
            </a:r>
            <a:endParaRPr sz="28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5;p7">
            <a:extLst>
              <a:ext uri="{FF2B5EF4-FFF2-40B4-BE49-F238E27FC236}">
                <a16:creationId xmlns="" xmlns:a16="http://schemas.microsoft.com/office/drawing/2014/main" id="{B76775C3-F2E2-4CB5-866B-67AA85241014}"/>
              </a:ext>
            </a:extLst>
          </p:cNvPr>
          <p:cNvSpPr/>
          <p:nvPr/>
        </p:nvSpPr>
        <p:spPr>
          <a:xfrm>
            <a:off x="5626935" y="2481074"/>
            <a:ext cx="750285" cy="1105070"/>
          </a:xfrm>
          <a:custGeom>
            <a:avLst/>
            <a:gdLst/>
            <a:ahLst/>
            <a:cxnLst/>
            <a:rect l="l" t="t" r="r" b="b"/>
            <a:pathLst>
              <a:path w="20039" h="21600" extrusionOk="0">
                <a:moveTo>
                  <a:pt x="1503" y="16511"/>
                </a:moveTo>
                <a:lnTo>
                  <a:pt x="1182" y="16740"/>
                </a:lnTo>
                <a:cubicBezTo>
                  <a:pt x="-1343" y="18540"/>
                  <a:pt x="447" y="21600"/>
                  <a:pt x="4005" y="21600"/>
                </a:cubicBezTo>
                <a:lnTo>
                  <a:pt x="4005" y="21600"/>
                </a:lnTo>
                <a:cubicBezTo>
                  <a:pt x="5061" y="21600"/>
                  <a:pt x="6071" y="21305"/>
                  <a:pt x="6829" y="20765"/>
                </a:cubicBezTo>
                <a:lnTo>
                  <a:pt x="19385" y="11815"/>
                </a:lnTo>
                <a:cubicBezTo>
                  <a:pt x="20257" y="11193"/>
                  <a:pt x="20257" y="10178"/>
                  <a:pt x="19385" y="9556"/>
                </a:cubicBezTo>
                <a:lnTo>
                  <a:pt x="7150" y="835"/>
                </a:lnTo>
                <a:cubicBezTo>
                  <a:pt x="6393" y="295"/>
                  <a:pt x="5383" y="0"/>
                  <a:pt x="4327" y="0"/>
                </a:cubicBezTo>
                <a:lnTo>
                  <a:pt x="4327" y="0"/>
                </a:lnTo>
                <a:cubicBezTo>
                  <a:pt x="769" y="0"/>
                  <a:pt x="-1022" y="3060"/>
                  <a:pt x="1503" y="4860"/>
                </a:cubicBezTo>
                <a:lnTo>
                  <a:pt x="1503" y="4860"/>
                </a:lnTo>
                <a:cubicBezTo>
                  <a:pt x="6025" y="8084"/>
                  <a:pt x="6025" y="13287"/>
                  <a:pt x="1503" y="16511"/>
                </a:cubicBezTo>
                <a:close/>
              </a:path>
            </a:pathLst>
          </a:custGeom>
          <a:solidFill>
            <a:srgbClr val="53622E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2;p7">
            <a:extLst>
              <a:ext uri="{FF2B5EF4-FFF2-40B4-BE49-F238E27FC236}">
                <a16:creationId xmlns="" xmlns:a16="http://schemas.microsoft.com/office/drawing/2014/main" id="{2C9CEF99-A85C-41A4-A187-2F47C595B1F3}"/>
              </a:ext>
            </a:extLst>
          </p:cNvPr>
          <p:cNvSpPr/>
          <p:nvPr/>
        </p:nvSpPr>
        <p:spPr>
          <a:xfrm>
            <a:off x="3572173" y="3674288"/>
            <a:ext cx="2453720" cy="710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0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208" y="21600"/>
                </a:lnTo>
                <a:cubicBezTo>
                  <a:pt x="1438" y="21600"/>
                  <a:pt x="0" y="16766"/>
                  <a:pt x="0" y="10813"/>
                </a:cubicBezTo>
                <a:lnTo>
                  <a:pt x="0" y="10813"/>
                </a:lnTo>
                <a:cubicBezTo>
                  <a:pt x="0" y="4834"/>
                  <a:pt x="1437" y="0"/>
                  <a:pt x="3208" y="0"/>
                </a:cubicBezTo>
                <a:close/>
              </a:path>
            </a:pathLst>
          </a:custGeom>
          <a:solidFill>
            <a:srgbClr val="C13018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Analytical skills</a:t>
            </a:r>
            <a:endParaRPr sz="3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4;p7">
            <a:extLst>
              <a:ext uri="{FF2B5EF4-FFF2-40B4-BE49-F238E27FC236}">
                <a16:creationId xmlns="" xmlns:a16="http://schemas.microsoft.com/office/drawing/2014/main" id="{C6382C2D-4594-4E5D-AD1A-8786BED79617}"/>
              </a:ext>
            </a:extLst>
          </p:cNvPr>
          <p:cNvSpPr/>
          <p:nvPr/>
        </p:nvSpPr>
        <p:spPr>
          <a:xfrm>
            <a:off x="5624168" y="3491657"/>
            <a:ext cx="750285" cy="1105070"/>
          </a:xfrm>
          <a:custGeom>
            <a:avLst/>
            <a:gdLst/>
            <a:ahLst/>
            <a:cxnLst/>
            <a:rect l="l" t="t" r="r" b="b"/>
            <a:pathLst>
              <a:path w="20039" h="21600" extrusionOk="0">
                <a:moveTo>
                  <a:pt x="18536" y="5089"/>
                </a:moveTo>
                <a:lnTo>
                  <a:pt x="18857" y="4860"/>
                </a:lnTo>
                <a:cubicBezTo>
                  <a:pt x="21382" y="3060"/>
                  <a:pt x="19592" y="0"/>
                  <a:pt x="16034" y="0"/>
                </a:cubicBezTo>
                <a:lnTo>
                  <a:pt x="16034" y="0"/>
                </a:lnTo>
                <a:cubicBezTo>
                  <a:pt x="14978" y="0"/>
                  <a:pt x="13968" y="295"/>
                  <a:pt x="13210" y="835"/>
                </a:cubicBezTo>
                <a:lnTo>
                  <a:pt x="654" y="9785"/>
                </a:lnTo>
                <a:cubicBezTo>
                  <a:pt x="-218" y="10407"/>
                  <a:pt x="-218" y="11422"/>
                  <a:pt x="654" y="12044"/>
                </a:cubicBezTo>
                <a:lnTo>
                  <a:pt x="12889" y="20765"/>
                </a:lnTo>
                <a:cubicBezTo>
                  <a:pt x="13646" y="21305"/>
                  <a:pt x="14656" y="21600"/>
                  <a:pt x="15712" y="21600"/>
                </a:cubicBezTo>
                <a:lnTo>
                  <a:pt x="15712" y="21600"/>
                </a:lnTo>
                <a:cubicBezTo>
                  <a:pt x="19270" y="21600"/>
                  <a:pt x="21061" y="18540"/>
                  <a:pt x="18536" y="16740"/>
                </a:cubicBezTo>
                <a:lnTo>
                  <a:pt x="18536" y="16740"/>
                </a:lnTo>
                <a:cubicBezTo>
                  <a:pt x="14014" y="13516"/>
                  <a:pt x="14014" y="8313"/>
                  <a:pt x="18536" y="5089"/>
                </a:cubicBezTo>
                <a:close/>
              </a:path>
            </a:pathLst>
          </a:custGeom>
          <a:solidFill>
            <a:srgbClr val="60170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26;p7">
            <a:extLst>
              <a:ext uri="{FF2B5EF4-FFF2-40B4-BE49-F238E27FC236}">
                <a16:creationId xmlns="" xmlns:a16="http://schemas.microsoft.com/office/drawing/2014/main" id="{F65EFC3B-5870-4991-B99E-D530E61E65A2}"/>
              </a:ext>
            </a:extLst>
          </p:cNvPr>
          <p:cNvSpPr/>
          <p:nvPr/>
        </p:nvSpPr>
        <p:spPr>
          <a:xfrm>
            <a:off x="5999309" y="4709553"/>
            <a:ext cx="3463667" cy="710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92" y="21600"/>
                </a:moveTo>
                <a:lnTo>
                  <a:pt x="0" y="21600"/>
                </a:lnTo>
                <a:lnTo>
                  <a:pt x="0" y="0"/>
                </a:lnTo>
                <a:lnTo>
                  <a:pt x="18392" y="0"/>
                </a:lnTo>
                <a:cubicBezTo>
                  <a:pt x="20163" y="0"/>
                  <a:pt x="21600" y="4834"/>
                  <a:pt x="21600" y="10787"/>
                </a:cubicBezTo>
                <a:lnTo>
                  <a:pt x="21600" y="10787"/>
                </a:lnTo>
                <a:cubicBezTo>
                  <a:pt x="21600" y="16766"/>
                  <a:pt x="20163" y="21600"/>
                  <a:pt x="18392" y="216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Romancing with Numbers</a:t>
            </a:r>
            <a:endParaRPr sz="3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2;p7">
            <a:extLst>
              <a:ext uri="{FF2B5EF4-FFF2-40B4-BE49-F238E27FC236}">
                <a16:creationId xmlns="" xmlns:a16="http://schemas.microsoft.com/office/drawing/2014/main" id="{697E8C74-485A-432E-9F41-1EE4162732EE}"/>
              </a:ext>
            </a:extLst>
          </p:cNvPr>
          <p:cNvSpPr/>
          <p:nvPr/>
        </p:nvSpPr>
        <p:spPr>
          <a:xfrm>
            <a:off x="3642280" y="5745395"/>
            <a:ext cx="2453720" cy="710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0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208" y="21600"/>
                </a:lnTo>
                <a:cubicBezTo>
                  <a:pt x="1438" y="21600"/>
                  <a:pt x="0" y="16766"/>
                  <a:pt x="0" y="10813"/>
                </a:cubicBezTo>
                <a:lnTo>
                  <a:pt x="0" y="10813"/>
                </a:lnTo>
                <a:cubicBezTo>
                  <a:pt x="0" y="4834"/>
                  <a:pt x="1437" y="0"/>
                  <a:pt x="3208" y="0"/>
                </a:cubicBezTo>
                <a:close/>
              </a:path>
            </a:pathLst>
          </a:custGeom>
          <a:solidFill>
            <a:srgbClr val="4504D6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3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6;p7">
            <a:extLst>
              <a:ext uri="{FF2B5EF4-FFF2-40B4-BE49-F238E27FC236}">
                <a16:creationId xmlns="" xmlns:a16="http://schemas.microsoft.com/office/drawing/2014/main" id="{7C142F97-B22A-450E-8922-459D117FC24E}"/>
              </a:ext>
            </a:extLst>
          </p:cNvPr>
          <p:cNvSpPr/>
          <p:nvPr/>
        </p:nvSpPr>
        <p:spPr>
          <a:xfrm>
            <a:off x="5601936" y="1462571"/>
            <a:ext cx="750285" cy="1105070"/>
          </a:xfrm>
          <a:custGeom>
            <a:avLst/>
            <a:gdLst/>
            <a:ahLst/>
            <a:cxnLst/>
            <a:rect l="l" t="t" r="r" b="b"/>
            <a:pathLst>
              <a:path w="20039" h="21600" extrusionOk="0">
                <a:moveTo>
                  <a:pt x="18536" y="5089"/>
                </a:moveTo>
                <a:lnTo>
                  <a:pt x="18857" y="4860"/>
                </a:lnTo>
                <a:cubicBezTo>
                  <a:pt x="21382" y="3060"/>
                  <a:pt x="19592" y="0"/>
                  <a:pt x="16034" y="0"/>
                </a:cubicBezTo>
                <a:lnTo>
                  <a:pt x="16034" y="0"/>
                </a:lnTo>
                <a:cubicBezTo>
                  <a:pt x="14978" y="0"/>
                  <a:pt x="13968" y="295"/>
                  <a:pt x="13210" y="835"/>
                </a:cubicBezTo>
                <a:lnTo>
                  <a:pt x="654" y="9785"/>
                </a:lnTo>
                <a:cubicBezTo>
                  <a:pt x="-218" y="10407"/>
                  <a:pt x="-218" y="11422"/>
                  <a:pt x="654" y="12044"/>
                </a:cubicBezTo>
                <a:lnTo>
                  <a:pt x="12889" y="20765"/>
                </a:lnTo>
                <a:cubicBezTo>
                  <a:pt x="13646" y="21305"/>
                  <a:pt x="14656" y="21600"/>
                  <a:pt x="15712" y="21600"/>
                </a:cubicBezTo>
                <a:lnTo>
                  <a:pt x="15712" y="21600"/>
                </a:lnTo>
                <a:cubicBezTo>
                  <a:pt x="19270" y="21600"/>
                  <a:pt x="21061" y="18540"/>
                  <a:pt x="18536" y="16740"/>
                </a:cubicBezTo>
                <a:lnTo>
                  <a:pt x="18536" y="16740"/>
                </a:lnTo>
                <a:cubicBezTo>
                  <a:pt x="14014" y="13516"/>
                  <a:pt x="14014" y="8296"/>
                  <a:pt x="18536" y="5089"/>
                </a:cubicBezTo>
                <a:close/>
              </a:path>
            </a:pathLst>
          </a:custGeom>
          <a:solidFill>
            <a:srgbClr val="864A0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28;p7">
            <a:extLst>
              <a:ext uri="{FF2B5EF4-FFF2-40B4-BE49-F238E27FC236}">
                <a16:creationId xmlns="" xmlns:a16="http://schemas.microsoft.com/office/drawing/2014/main" id="{2D0DB21B-C000-44F2-8C9B-BC537EF8936D}"/>
              </a:ext>
            </a:extLst>
          </p:cNvPr>
          <p:cNvSpPr/>
          <p:nvPr/>
        </p:nvSpPr>
        <p:spPr>
          <a:xfrm>
            <a:off x="5621401" y="4487717"/>
            <a:ext cx="750285" cy="1105070"/>
          </a:xfrm>
          <a:custGeom>
            <a:avLst/>
            <a:gdLst/>
            <a:ahLst/>
            <a:cxnLst/>
            <a:rect l="l" t="t" r="r" b="b"/>
            <a:pathLst>
              <a:path w="20039" h="21600" extrusionOk="0">
                <a:moveTo>
                  <a:pt x="1503" y="16511"/>
                </a:moveTo>
                <a:lnTo>
                  <a:pt x="1182" y="16740"/>
                </a:lnTo>
                <a:cubicBezTo>
                  <a:pt x="-1343" y="18540"/>
                  <a:pt x="447" y="21600"/>
                  <a:pt x="4005" y="21600"/>
                </a:cubicBezTo>
                <a:lnTo>
                  <a:pt x="4005" y="21600"/>
                </a:lnTo>
                <a:cubicBezTo>
                  <a:pt x="5061" y="21600"/>
                  <a:pt x="6071" y="21305"/>
                  <a:pt x="6829" y="20765"/>
                </a:cubicBezTo>
                <a:lnTo>
                  <a:pt x="19385" y="11815"/>
                </a:lnTo>
                <a:cubicBezTo>
                  <a:pt x="20257" y="11193"/>
                  <a:pt x="20257" y="10178"/>
                  <a:pt x="19385" y="9556"/>
                </a:cubicBezTo>
                <a:lnTo>
                  <a:pt x="7150" y="835"/>
                </a:lnTo>
                <a:cubicBezTo>
                  <a:pt x="6393" y="295"/>
                  <a:pt x="5383" y="0"/>
                  <a:pt x="4327" y="0"/>
                </a:cubicBezTo>
                <a:lnTo>
                  <a:pt x="4327" y="0"/>
                </a:lnTo>
                <a:cubicBezTo>
                  <a:pt x="769" y="0"/>
                  <a:pt x="-1022" y="3060"/>
                  <a:pt x="1503" y="4860"/>
                </a:cubicBezTo>
                <a:lnTo>
                  <a:pt x="1503" y="4860"/>
                </a:lnTo>
                <a:cubicBezTo>
                  <a:pt x="6025" y="8067"/>
                  <a:pt x="6025" y="13287"/>
                  <a:pt x="1503" y="165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4;p7">
            <a:extLst>
              <a:ext uri="{FF2B5EF4-FFF2-40B4-BE49-F238E27FC236}">
                <a16:creationId xmlns="" xmlns:a16="http://schemas.microsoft.com/office/drawing/2014/main" id="{201EFB69-B493-439C-9281-304805476D37}"/>
              </a:ext>
            </a:extLst>
          </p:cNvPr>
          <p:cNvSpPr/>
          <p:nvPr/>
        </p:nvSpPr>
        <p:spPr>
          <a:xfrm>
            <a:off x="5609582" y="5548240"/>
            <a:ext cx="750285" cy="1105070"/>
          </a:xfrm>
          <a:custGeom>
            <a:avLst/>
            <a:gdLst/>
            <a:ahLst/>
            <a:cxnLst/>
            <a:rect l="l" t="t" r="r" b="b"/>
            <a:pathLst>
              <a:path w="20039" h="21600" extrusionOk="0">
                <a:moveTo>
                  <a:pt x="18536" y="5089"/>
                </a:moveTo>
                <a:lnTo>
                  <a:pt x="18857" y="4860"/>
                </a:lnTo>
                <a:cubicBezTo>
                  <a:pt x="21382" y="3060"/>
                  <a:pt x="19592" y="0"/>
                  <a:pt x="16034" y="0"/>
                </a:cubicBezTo>
                <a:lnTo>
                  <a:pt x="16034" y="0"/>
                </a:lnTo>
                <a:cubicBezTo>
                  <a:pt x="14978" y="0"/>
                  <a:pt x="13968" y="295"/>
                  <a:pt x="13210" y="835"/>
                </a:cubicBezTo>
                <a:lnTo>
                  <a:pt x="654" y="9785"/>
                </a:lnTo>
                <a:cubicBezTo>
                  <a:pt x="-218" y="10407"/>
                  <a:pt x="-218" y="11422"/>
                  <a:pt x="654" y="12044"/>
                </a:cubicBezTo>
                <a:lnTo>
                  <a:pt x="12889" y="20765"/>
                </a:lnTo>
                <a:cubicBezTo>
                  <a:pt x="13646" y="21305"/>
                  <a:pt x="14656" y="21600"/>
                  <a:pt x="15712" y="21600"/>
                </a:cubicBezTo>
                <a:lnTo>
                  <a:pt x="15712" y="21600"/>
                </a:lnTo>
                <a:cubicBezTo>
                  <a:pt x="19270" y="21600"/>
                  <a:pt x="21061" y="18540"/>
                  <a:pt x="18536" y="16740"/>
                </a:cubicBezTo>
                <a:lnTo>
                  <a:pt x="18536" y="16740"/>
                </a:lnTo>
                <a:cubicBezTo>
                  <a:pt x="14014" y="13516"/>
                  <a:pt x="14014" y="8313"/>
                  <a:pt x="18536" y="508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6163" y="3307976"/>
            <a:ext cx="8219832" cy="1042147"/>
            <a:chOff x="405384" y="3749039"/>
            <a:chExt cx="9165590" cy="1181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27" y="3758184"/>
              <a:ext cx="1205483" cy="11628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5384" y="3749039"/>
              <a:ext cx="1224280" cy="1181100"/>
            </a:xfrm>
            <a:custGeom>
              <a:avLst/>
              <a:gdLst/>
              <a:ahLst/>
              <a:cxnLst/>
              <a:rect l="l" t="t" r="r" b="b"/>
              <a:pathLst>
                <a:path w="1224280" h="1181100">
                  <a:moveTo>
                    <a:pt x="1220724" y="1181100"/>
                  </a:moveTo>
                  <a:lnTo>
                    <a:pt x="1524" y="1181100"/>
                  </a:lnTo>
                  <a:lnTo>
                    <a:pt x="0" y="1179576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1220724" y="0"/>
                  </a:lnTo>
                  <a:lnTo>
                    <a:pt x="1223771" y="1524"/>
                  </a:lnTo>
                  <a:lnTo>
                    <a:pt x="1223771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171956"/>
                  </a:lnTo>
                  <a:lnTo>
                    <a:pt x="4572" y="1171956"/>
                  </a:lnTo>
                  <a:lnTo>
                    <a:pt x="9144" y="1176528"/>
                  </a:lnTo>
                  <a:lnTo>
                    <a:pt x="1223771" y="1176528"/>
                  </a:lnTo>
                  <a:lnTo>
                    <a:pt x="1223771" y="1179576"/>
                  </a:lnTo>
                  <a:lnTo>
                    <a:pt x="1220724" y="1181100"/>
                  </a:lnTo>
                  <a:close/>
                </a:path>
                <a:path w="1224280" h="118110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224280" h="1181100">
                  <a:moveTo>
                    <a:pt x="1214628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214628" y="4572"/>
                  </a:lnTo>
                  <a:lnTo>
                    <a:pt x="1214628" y="9144"/>
                  </a:lnTo>
                  <a:close/>
                </a:path>
                <a:path w="1224280" h="1181100">
                  <a:moveTo>
                    <a:pt x="1214628" y="1176528"/>
                  </a:moveTo>
                  <a:lnTo>
                    <a:pt x="1214628" y="4572"/>
                  </a:lnTo>
                  <a:lnTo>
                    <a:pt x="1219200" y="9144"/>
                  </a:lnTo>
                  <a:lnTo>
                    <a:pt x="1223771" y="9144"/>
                  </a:lnTo>
                  <a:lnTo>
                    <a:pt x="1223771" y="1171956"/>
                  </a:lnTo>
                  <a:lnTo>
                    <a:pt x="1219200" y="1171956"/>
                  </a:lnTo>
                  <a:lnTo>
                    <a:pt x="1214628" y="1176528"/>
                  </a:lnTo>
                  <a:close/>
                </a:path>
                <a:path w="1224280" h="1181100">
                  <a:moveTo>
                    <a:pt x="1223771" y="9144"/>
                  </a:moveTo>
                  <a:lnTo>
                    <a:pt x="1219200" y="9144"/>
                  </a:lnTo>
                  <a:lnTo>
                    <a:pt x="1214628" y="4572"/>
                  </a:lnTo>
                  <a:lnTo>
                    <a:pt x="1223771" y="4572"/>
                  </a:lnTo>
                  <a:lnTo>
                    <a:pt x="1223771" y="9144"/>
                  </a:lnTo>
                  <a:close/>
                </a:path>
                <a:path w="1224280" h="1181100">
                  <a:moveTo>
                    <a:pt x="9144" y="1176528"/>
                  </a:moveTo>
                  <a:lnTo>
                    <a:pt x="4572" y="1171956"/>
                  </a:lnTo>
                  <a:lnTo>
                    <a:pt x="9144" y="1171956"/>
                  </a:lnTo>
                  <a:lnTo>
                    <a:pt x="9144" y="1176528"/>
                  </a:lnTo>
                  <a:close/>
                </a:path>
                <a:path w="1224280" h="1181100">
                  <a:moveTo>
                    <a:pt x="1214628" y="1176528"/>
                  </a:moveTo>
                  <a:lnTo>
                    <a:pt x="9144" y="1176528"/>
                  </a:lnTo>
                  <a:lnTo>
                    <a:pt x="9144" y="1171956"/>
                  </a:lnTo>
                  <a:lnTo>
                    <a:pt x="1214628" y="1171956"/>
                  </a:lnTo>
                  <a:lnTo>
                    <a:pt x="1214628" y="1176528"/>
                  </a:lnTo>
                  <a:close/>
                </a:path>
                <a:path w="1224280" h="1181100">
                  <a:moveTo>
                    <a:pt x="1223771" y="1176528"/>
                  </a:moveTo>
                  <a:lnTo>
                    <a:pt x="1214628" y="1176528"/>
                  </a:lnTo>
                  <a:lnTo>
                    <a:pt x="1219200" y="1171956"/>
                  </a:lnTo>
                  <a:lnTo>
                    <a:pt x="1223771" y="1171956"/>
                  </a:lnTo>
                  <a:lnTo>
                    <a:pt x="1223771" y="1176528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629155" y="3761231"/>
              <a:ext cx="7941945" cy="1156970"/>
            </a:xfrm>
            <a:custGeom>
              <a:avLst/>
              <a:gdLst/>
              <a:ahLst/>
              <a:cxnLst/>
              <a:rect l="l" t="t" r="r" b="b"/>
              <a:pathLst>
                <a:path w="7941945" h="1156970">
                  <a:moveTo>
                    <a:pt x="7941563" y="1156716"/>
                  </a:moveTo>
                  <a:lnTo>
                    <a:pt x="0" y="1156716"/>
                  </a:lnTo>
                  <a:lnTo>
                    <a:pt x="0" y="0"/>
                  </a:lnTo>
                  <a:lnTo>
                    <a:pt x="7941563" y="0"/>
                  </a:lnTo>
                  <a:lnTo>
                    <a:pt x="7941563" y="1156716"/>
                  </a:lnTo>
                  <a:close/>
                </a:path>
              </a:pathLst>
            </a:custGeom>
            <a:solidFill>
              <a:srgbClr val="012169">
                <a:alpha val="10154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95960" y="1808628"/>
            <a:ext cx="7198759" cy="1020856"/>
            <a:chOff x="1629155" y="2049779"/>
            <a:chExt cx="8027034" cy="1156970"/>
          </a:xfrm>
        </p:grpSpPr>
        <p:sp>
          <p:nvSpPr>
            <p:cNvPr id="7" name="object 7"/>
            <p:cNvSpPr/>
            <p:nvPr/>
          </p:nvSpPr>
          <p:spPr>
            <a:xfrm>
              <a:off x="9570720" y="2049779"/>
              <a:ext cx="85725" cy="1156970"/>
            </a:xfrm>
            <a:custGeom>
              <a:avLst/>
              <a:gdLst/>
              <a:ahLst/>
              <a:cxnLst/>
              <a:rect l="l" t="t" r="r" b="b"/>
              <a:pathLst>
                <a:path w="85725" h="1156970">
                  <a:moveTo>
                    <a:pt x="85344" y="1156716"/>
                  </a:moveTo>
                  <a:lnTo>
                    <a:pt x="0" y="1156716"/>
                  </a:lnTo>
                  <a:lnTo>
                    <a:pt x="0" y="0"/>
                  </a:lnTo>
                  <a:lnTo>
                    <a:pt x="85344" y="0"/>
                  </a:lnTo>
                  <a:lnTo>
                    <a:pt x="85344" y="1156716"/>
                  </a:lnTo>
                  <a:close/>
                </a:path>
              </a:pathLst>
            </a:custGeom>
            <a:solidFill>
              <a:srgbClr val="0097A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2049779"/>
              <a:ext cx="7941945" cy="1156970"/>
            </a:xfrm>
            <a:custGeom>
              <a:avLst/>
              <a:gdLst/>
              <a:ahLst/>
              <a:cxnLst/>
              <a:rect l="l" t="t" r="r" b="b"/>
              <a:pathLst>
                <a:path w="7941945" h="1156970">
                  <a:moveTo>
                    <a:pt x="7941563" y="1156716"/>
                  </a:moveTo>
                  <a:lnTo>
                    <a:pt x="0" y="1156716"/>
                  </a:lnTo>
                  <a:lnTo>
                    <a:pt x="0" y="0"/>
                  </a:lnTo>
                  <a:lnTo>
                    <a:pt x="7941563" y="0"/>
                  </a:lnTo>
                  <a:lnTo>
                    <a:pt x="7941563" y="1156716"/>
                  </a:lnTo>
                  <a:close/>
                </a:path>
              </a:pathLst>
            </a:custGeom>
            <a:solidFill>
              <a:srgbClr val="0097A8">
                <a:alpha val="10154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95961" y="1808629"/>
            <a:ext cx="7122450" cy="920750"/>
          </a:xfrm>
          <a:prstGeom prst="rect">
            <a:avLst/>
          </a:prstGeom>
        </p:spPr>
        <p:txBody>
          <a:bodyPr vert="horz" wrap="square" lIns="0" tIns="3922" rIns="0" bIns="0" rtlCol="0">
            <a:spAutoFit/>
          </a:bodyPr>
          <a:lstStyle/>
          <a:p>
            <a:pPr>
              <a:spcBef>
                <a:spcPts val="31"/>
              </a:spcBef>
            </a:pPr>
            <a:endParaRPr sz="1941" dirty="0">
              <a:latin typeface="Times New Roman"/>
              <a:cs typeface="Times New Roman"/>
            </a:endParaRPr>
          </a:p>
          <a:p>
            <a:pPr marL="178743"/>
            <a:r>
              <a:rPr b="1" spc="-4" dirty="0">
                <a:ea typeface="Verdana" panose="020B0604030504040204" pitchFamily="34" charset="0"/>
                <a:cs typeface="Verdana"/>
              </a:rPr>
              <a:t>CA.</a:t>
            </a:r>
            <a:r>
              <a:rPr b="1" spc="4" dirty="0">
                <a:ea typeface="Verdana" panose="020B0604030504040204" pitchFamily="34" charset="0"/>
                <a:cs typeface="Verdana"/>
              </a:rPr>
              <a:t> </a:t>
            </a:r>
            <a:r>
              <a:rPr b="1" spc="-4" dirty="0">
                <a:ea typeface="Verdana" panose="020B0604030504040204" pitchFamily="34" charset="0"/>
                <a:cs typeface="Verdana"/>
              </a:rPr>
              <a:t>Piyush</a:t>
            </a:r>
            <a:r>
              <a:rPr b="1" spc="4" dirty="0">
                <a:ea typeface="Verdana" panose="020B0604030504040204" pitchFamily="34" charset="0"/>
                <a:cs typeface="Verdana"/>
              </a:rPr>
              <a:t> </a:t>
            </a:r>
            <a:r>
              <a:rPr b="1" spc="-4" dirty="0">
                <a:ea typeface="Verdana" panose="020B0604030504040204" pitchFamily="34" charset="0"/>
                <a:cs typeface="Verdana"/>
              </a:rPr>
              <a:t>Goyal</a:t>
            </a:r>
            <a:endParaRPr dirty="0">
              <a:ea typeface="Verdana" panose="020B0604030504040204" pitchFamily="34" charset="0"/>
              <a:cs typeface="Verdana"/>
            </a:endParaRPr>
          </a:p>
          <a:p>
            <a:pPr marL="178183">
              <a:spcBef>
                <a:spcPts val="516"/>
              </a:spcBef>
              <a:tabLst>
                <a:tab pos="321626" algn="l"/>
              </a:tabLst>
            </a:pPr>
            <a:r>
              <a:rPr spc="9" dirty="0">
                <a:ea typeface="Verdana" panose="020B0604030504040204" pitchFamily="34" charset="0"/>
                <a:cs typeface="Verdana"/>
              </a:rPr>
              <a:t>Union</a:t>
            </a:r>
            <a:r>
              <a:rPr spc="-4" dirty="0">
                <a:ea typeface="Verdana" panose="020B0604030504040204" pitchFamily="34" charset="0"/>
                <a:cs typeface="Verdana"/>
              </a:rPr>
              <a:t> </a:t>
            </a:r>
            <a:r>
              <a:rPr spc="9" dirty="0">
                <a:ea typeface="Verdana" panose="020B0604030504040204" pitchFamily="34" charset="0"/>
                <a:cs typeface="Verdana"/>
              </a:rPr>
              <a:t>Cabinet</a:t>
            </a:r>
            <a:r>
              <a:rPr spc="-18" dirty="0">
                <a:ea typeface="Verdana" panose="020B0604030504040204" pitchFamily="34" charset="0"/>
                <a:cs typeface="Verdana"/>
              </a:rPr>
              <a:t> </a:t>
            </a:r>
            <a:r>
              <a:rPr spc="-13" dirty="0">
                <a:ea typeface="Verdana" panose="020B0604030504040204" pitchFamily="34" charset="0"/>
                <a:cs typeface="Verdana"/>
              </a:rPr>
              <a:t>Minister,</a:t>
            </a:r>
            <a:r>
              <a:rPr spc="4" dirty="0">
                <a:ea typeface="Verdana" panose="020B0604030504040204" pitchFamily="34" charset="0"/>
                <a:cs typeface="Verdana"/>
              </a:rPr>
              <a:t> Government</a:t>
            </a:r>
            <a:r>
              <a:rPr spc="-18" dirty="0">
                <a:ea typeface="Verdana" panose="020B0604030504040204" pitchFamily="34" charset="0"/>
                <a:cs typeface="Verdana"/>
              </a:rPr>
              <a:t> </a:t>
            </a:r>
            <a:r>
              <a:rPr spc="4" dirty="0">
                <a:ea typeface="Verdana" panose="020B0604030504040204" pitchFamily="34" charset="0"/>
                <a:cs typeface="Verdana"/>
              </a:rPr>
              <a:t>of</a:t>
            </a:r>
            <a:r>
              <a:rPr spc="-18" dirty="0">
                <a:ea typeface="Verdana" panose="020B0604030504040204" pitchFamily="34" charset="0"/>
                <a:cs typeface="Verdana"/>
              </a:rPr>
              <a:t> </a:t>
            </a:r>
            <a:r>
              <a:rPr spc="9" dirty="0">
                <a:ea typeface="Verdana" panose="020B0604030504040204" pitchFamily="34" charset="0"/>
                <a:cs typeface="Verdana"/>
              </a:rPr>
              <a:t>India.</a:t>
            </a:r>
            <a:endParaRPr dirty="0">
              <a:ea typeface="Verdana" panose="020B0604030504040204" pitchFamily="34" charset="0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5961" y="3318734"/>
            <a:ext cx="7122450" cy="778229"/>
          </a:xfrm>
          <a:prstGeom prst="rect">
            <a:avLst/>
          </a:prstGeom>
        </p:spPr>
        <p:txBody>
          <a:bodyPr vert="horz" wrap="square" lIns="0" tIns="158563" rIns="0" bIns="0" rtlCol="0">
            <a:spAutoFit/>
          </a:bodyPr>
          <a:lstStyle/>
          <a:p>
            <a:pPr marL="178743">
              <a:spcBef>
                <a:spcPts val="1249"/>
              </a:spcBef>
            </a:pPr>
            <a:r>
              <a:rPr b="1" spc="-4" dirty="0">
                <a:cs typeface="Verdana"/>
              </a:rPr>
              <a:t>CA. Suresh </a:t>
            </a:r>
            <a:r>
              <a:rPr b="1" dirty="0">
                <a:cs typeface="Verdana"/>
              </a:rPr>
              <a:t>Prabhu</a:t>
            </a:r>
            <a:endParaRPr dirty="0">
              <a:cs typeface="Verdana"/>
            </a:endParaRPr>
          </a:p>
          <a:p>
            <a:pPr marL="178183">
              <a:spcBef>
                <a:spcPts val="499"/>
              </a:spcBef>
              <a:tabLst>
                <a:tab pos="321626" algn="l"/>
              </a:tabLst>
            </a:pPr>
            <a:r>
              <a:rPr dirty="0">
                <a:cs typeface="Verdana"/>
              </a:rPr>
              <a:t>Former </a:t>
            </a:r>
            <a:r>
              <a:rPr spc="4" dirty="0">
                <a:cs typeface="Verdana"/>
              </a:rPr>
              <a:t>Union</a:t>
            </a:r>
            <a:r>
              <a:rPr spc="-18" dirty="0">
                <a:cs typeface="Verdana"/>
              </a:rPr>
              <a:t> </a:t>
            </a:r>
            <a:r>
              <a:rPr spc="9" dirty="0">
                <a:cs typeface="Verdana"/>
              </a:rPr>
              <a:t>Cabinet</a:t>
            </a:r>
            <a:r>
              <a:rPr spc="-18" dirty="0">
                <a:cs typeface="Verdana"/>
              </a:rPr>
              <a:t> </a:t>
            </a:r>
            <a:r>
              <a:rPr spc="-13" dirty="0">
                <a:cs typeface="Verdana"/>
              </a:rPr>
              <a:t>Minister,</a:t>
            </a:r>
            <a:r>
              <a:rPr spc="-9" dirty="0">
                <a:cs typeface="Verdana"/>
              </a:rPr>
              <a:t> </a:t>
            </a:r>
            <a:r>
              <a:rPr spc="-4" dirty="0">
                <a:cs typeface="Verdana"/>
              </a:rPr>
              <a:t>Government</a:t>
            </a:r>
            <a:r>
              <a:rPr spc="40" dirty="0">
                <a:cs typeface="Verdana"/>
              </a:rPr>
              <a:t> </a:t>
            </a:r>
            <a:r>
              <a:rPr dirty="0">
                <a:cs typeface="Verdana"/>
              </a:rPr>
              <a:t>of</a:t>
            </a:r>
            <a:r>
              <a:rPr spc="4" dirty="0">
                <a:cs typeface="Verdana"/>
              </a:rPr>
              <a:t> </a:t>
            </a:r>
            <a:r>
              <a:rPr spc="-4" dirty="0">
                <a:cs typeface="Verdana"/>
              </a:rPr>
              <a:t>India.</a:t>
            </a:r>
            <a:endParaRPr dirty="0"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95960" y="4793876"/>
            <a:ext cx="7198759" cy="1020856"/>
            <a:chOff x="1629155" y="5433060"/>
            <a:chExt cx="8027034" cy="1156970"/>
          </a:xfrm>
        </p:grpSpPr>
        <p:sp>
          <p:nvSpPr>
            <p:cNvPr id="12" name="object 12"/>
            <p:cNvSpPr/>
            <p:nvPr/>
          </p:nvSpPr>
          <p:spPr>
            <a:xfrm>
              <a:off x="9570720" y="5433060"/>
              <a:ext cx="85725" cy="1156970"/>
            </a:xfrm>
            <a:custGeom>
              <a:avLst/>
              <a:gdLst/>
              <a:ahLst/>
              <a:cxnLst/>
              <a:rect l="l" t="t" r="r" b="b"/>
              <a:pathLst>
                <a:path w="85725" h="1156970">
                  <a:moveTo>
                    <a:pt x="85344" y="1156716"/>
                  </a:moveTo>
                  <a:lnTo>
                    <a:pt x="0" y="1156716"/>
                  </a:lnTo>
                  <a:lnTo>
                    <a:pt x="0" y="0"/>
                  </a:lnTo>
                  <a:lnTo>
                    <a:pt x="85344" y="0"/>
                  </a:lnTo>
                  <a:lnTo>
                    <a:pt x="85344" y="1156716"/>
                  </a:lnTo>
                  <a:close/>
                </a:path>
              </a:pathLst>
            </a:custGeom>
            <a:solidFill>
              <a:srgbClr val="0097A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9155" y="5433060"/>
              <a:ext cx="7941945" cy="1156970"/>
            </a:xfrm>
            <a:custGeom>
              <a:avLst/>
              <a:gdLst/>
              <a:ahLst/>
              <a:cxnLst/>
              <a:rect l="l" t="t" r="r" b="b"/>
              <a:pathLst>
                <a:path w="7941945" h="1156970">
                  <a:moveTo>
                    <a:pt x="7941563" y="1156716"/>
                  </a:moveTo>
                  <a:lnTo>
                    <a:pt x="0" y="1156716"/>
                  </a:lnTo>
                  <a:lnTo>
                    <a:pt x="0" y="0"/>
                  </a:lnTo>
                  <a:lnTo>
                    <a:pt x="7941563" y="0"/>
                  </a:lnTo>
                  <a:lnTo>
                    <a:pt x="7941563" y="1156716"/>
                  </a:lnTo>
                  <a:close/>
                </a:path>
              </a:pathLst>
            </a:custGeom>
            <a:solidFill>
              <a:srgbClr val="0097A8">
                <a:alpha val="10154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95961" y="4793876"/>
            <a:ext cx="7122450" cy="1099856"/>
          </a:xfrm>
          <a:prstGeom prst="rect">
            <a:avLst/>
          </a:prstGeom>
        </p:spPr>
        <p:txBody>
          <a:bodyPr vert="horz" wrap="square" lIns="0" tIns="158563" rIns="0" bIns="0" rtlCol="0">
            <a:spAutoFit/>
          </a:bodyPr>
          <a:lstStyle/>
          <a:p>
            <a:pPr marL="178743">
              <a:spcBef>
                <a:spcPts val="1249"/>
              </a:spcBef>
            </a:pPr>
            <a:r>
              <a:rPr b="1" spc="-4" dirty="0">
                <a:cs typeface="Verdana"/>
              </a:rPr>
              <a:t>CA.</a:t>
            </a:r>
            <a:r>
              <a:rPr b="1" spc="9" dirty="0">
                <a:cs typeface="Verdana"/>
              </a:rPr>
              <a:t> </a:t>
            </a:r>
            <a:r>
              <a:rPr b="1" spc="-4" dirty="0">
                <a:cs typeface="Verdana"/>
              </a:rPr>
              <a:t>Kumar</a:t>
            </a:r>
            <a:r>
              <a:rPr b="1" spc="22" dirty="0">
                <a:cs typeface="Verdana"/>
              </a:rPr>
              <a:t> </a:t>
            </a:r>
            <a:r>
              <a:rPr b="1" spc="-4" dirty="0">
                <a:cs typeface="Verdana"/>
              </a:rPr>
              <a:t>Mangalam</a:t>
            </a:r>
            <a:r>
              <a:rPr b="1" spc="26" dirty="0">
                <a:cs typeface="Verdana"/>
              </a:rPr>
              <a:t> </a:t>
            </a:r>
            <a:r>
              <a:rPr b="1" dirty="0">
                <a:cs typeface="Verdana"/>
              </a:rPr>
              <a:t>Birla</a:t>
            </a:r>
            <a:endParaRPr dirty="0">
              <a:cs typeface="Verdana"/>
            </a:endParaRPr>
          </a:p>
          <a:p>
            <a:pPr marL="169863" marR="629244" indent="7938">
              <a:lnSpc>
                <a:spcPct val="114900"/>
              </a:lnSpc>
              <a:spcBef>
                <a:spcPts val="221"/>
              </a:spcBef>
            </a:pPr>
            <a:r>
              <a:rPr spc="9" dirty="0">
                <a:cs typeface="Verdana"/>
              </a:rPr>
              <a:t>An Indian</a:t>
            </a:r>
            <a:r>
              <a:rPr spc="-9" dirty="0">
                <a:cs typeface="Verdana"/>
              </a:rPr>
              <a:t> </a:t>
            </a:r>
            <a:r>
              <a:rPr spc="4" dirty="0">
                <a:cs typeface="Verdana"/>
              </a:rPr>
              <a:t>billionaire</a:t>
            </a:r>
            <a:r>
              <a:rPr spc="26" dirty="0">
                <a:cs typeface="Verdana"/>
              </a:rPr>
              <a:t> </a:t>
            </a:r>
            <a:r>
              <a:rPr dirty="0">
                <a:cs typeface="Verdana"/>
              </a:rPr>
              <a:t>industrialist </a:t>
            </a:r>
            <a:r>
              <a:rPr spc="9" dirty="0">
                <a:cs typeface="Verdana"/>
              </a:rPr>
              <a:t>and</a:t>
            </a:r>
            <a:r>
              <a:rPr spc="4" dirty="0">
                <a:cs typeface="Verdana"/>
              </a:rPr>
              <a:t> the Chairman</a:t>
            </a:r>
            <a:r>
              <a:rPr spc="-22" dirty="0">
                <a:cs typeface="Verdana"/>
              </a:rPr>
              <a:t> </a:t>
            </a:r>
            <a:r>
              <a:rPr spc="4" dirty="0">
                <a:cs typeface="Verdana"/>
              </a:rPr>
              <a:t>of</a:t>
            </a:r>
            <a:r>
              <a:rPr spc="9" dirty="0">
                <a:cs typeface="Verdana"/>
              </a:rPr>
              <a:t> </a:t>
            </a:r>
            <a:r>
              <a:rPr spc="4" dirty="0">
                <a:cs typeface="Verdana"/>
              </a:rPr>
              <a:t>the</a:t>
            </a:r>
            <a:r>
              <a:rPr dirty="0">
                <a:cs typeface="Verdana"/>
              </a:rPr>
              <a:t> Aditya</a:t>
            </a:r>
            <a:r>
              <a:rPr lang="en-US" spc="18" dirty="0">
                <a:cs typeface="Verdana"/>
              </a:rPr>
              <a:t> </a:t>
            </a:r>
            <a:r>
              <a:rPr dirty="0">
                <a:cs typeface="Verdana"/>
              </a:rPr>
              <a:t>Birla</a:t>
            </a:r>
            <a:r>
              <a:rPr spc="35" dirty="0">
                <a:cs typeface="Verdana"/>
              </a:rPr>
              <a:t> </a:t>
            </a:r>
            <a:r>
              <a:rPr spc="4" dirty="0">
                <a:cs typeface="Verdana"/>
              </a:rPr>
              <a:t>Group, </a:t>
            </a:r>
            <a:r>
              <a:rPr spc="9" dirty="0">
                <a:cs typeface="Verdana"/>
              </a:rPr>
              <a:t>one </a:t>
            </a:r>
            <a:r>
              <a:rPr spc="-388" dirty="0">
                <a:cs typeface="Verdana"/>
              </a:rPr>
              <a:t> </a:t>
            </a:r>
            <a:r>
              <a:rPr spc="4" dirty="0">
                <a:cs typeface="Verdana"/>
              </a:rPr>
              <a:t>of</a:t>
            </a:r>
            <a:r>
              <a:rPr spc="-18" dirty="0">
                <a:cs typeface="Verdana"/>
              </a:rPr>
              <a:t> </a:t>
            </a:r>
            <a:r>
              <a:rPr spc="4" dirty="0">
                <a:cs typeface="Verdana"/>
              </a:rPr>
              <a:t>the</a:t>
            </a:r>
            <a:r>
              <a:rPr spc="-4" dirty="0">
                <a:cs typeface="Verdana"/>
              </a:rPr>
              <a:t> </a:t>
            </a:r>
            <a:r>
              <a:rPr spc="4" dirty="0">
                <a:cs typeface="Verdana"/>
              </a:rPr>
              <a:t>largest</a:t>
            </a:r>
            <a:r>
              <a:rPr spc="-13" dirty="0">
                <a:cs typeface="Verdana"/>
              </a:rPr>
              <a:t> </a:t>
            </a:r>
            <a:r>
              <a:rPr spc="4" dirty="0">
                <a:cs typeface="Verdana"/>
              </a:rPr>
              <a:t>conglomerates</a:t>
            </a:r>
            <a:r>
              <a:rPr spc="-9" dirty="0">
                <a:cs typeface="Verdana"/>
              </a:rPr>
              <a:t> </a:t>
            </a:r>
            <a:r>
              <a:rPr dirty="0">
                <a:cs typeface="Verdana"/>
              </a:rPr>
              <a:t>in </a:t>
            </a:r>
            <a:r>
              <a:rPr spc="9" dirty="0">
                <a:cs typeface="Verdana"/>
              </a:rPr>
              <a:t>India</a:t>
            </a:r>
            <a:endParaRPr dirty="0"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24230" y="3316045"/>
            <a:ext cx="8288170" cy="1030381"/>
            <a:chOff x="414527" y="3758184"/>
            <a:chExt cx="9241790" cy="1167765"/>
          </a:xfrm>
        </p:grpSpPr>
        <p:sp>
          <p:nvSpPr>
            <p:cNvPr id="16" name="object 16"/>
            <p:cNvSpPr/>
            <p:nvPr/>
          </p:nvSpPr>
          <p:spPr>
            <a:xfrm>
              <a:off x="9418307" y="3761244"/>
              <a:ext cx="238125" cy="1156970"/>
            </a:xfrm>
            <a:custGeom>
              <a:avLst/>
              <a:gdLst/>
              <a:ahLst/>
              <a:cxnLst/>
              <a:rect l="l" t="t" r="r" b="b"/>
              <a:pathLst>
                <a:path w="238125" h="1156970">
                  <a:moveTo>
                    <a:pt x="237756" y="0"/>
                  </a:moveTo>
                  <a:lnTo>
                    <a:pt x="167652" y="0"/>
                  </a:lnTo>
                  <a:lnTo>
                    <a:pt x="167652" y="406908"/>
                  </a:lnTo>
                  <a:lnTo>
                    <a:pt x="0" y="577583"/>
                  </a:lnTo>
                  <a:lnTo>
                    <a:pt x="167652" y="749808"/>
                  </a:lnTo>
                  <a:lnTo>
                    <a:pt x="167652" y="1156716"/>
                  </a:lnTo>
                  <a:lnTo>
                    <a:pt x="237756" y="1156716"/>
                  </a:lnTo>
                  <a:lnTo>
                    <a:pt x="237756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27" y="3758184"/>
              <a:ext cx="1214627" cy="116738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016162" y="1795181"/>
            <a:ext cx="8233499" cy="1047750"/>
            <a:chOff x="405384" y="2034539"/>
            <a:chExt cx="9180830" cy="1187450"/>
          </a:xfrm>
        </p:grpSpPr>
        <p:sp>
          <p:nvSpPr>
            <p:cNvPr id="19" name="object 19"/>
            <p:cNvSpPr/>
            <p:nvPr/>
          </p:nvSpPr>
          <p:spPr>
            <a:xfrm>
              <a:off x="9418319" y="2414015"/>
              <a:ext cx="167640" cy="344805"/>
            </a:xfrm>
            <a:custGeom>
              <a:avLst/>
              <a:gdLst/>
              <a:ahLst/>
              <a:cxnLst/>
              <a:rect l="l" t="t" r="r" b="b"/>
              <a:pathLst>
                <a:path w="167640" h="344805">
                  <a:moveTo>
                    <a:pt x="167640" y="344424"/>
                  </a:moveTo>
                  <a:lnTo>
                    <a:pt x="0" y="172211"/>
                  </a:lnTo>
                  <a:lnTo>
                    <a:pt x="167640" y="0"/>
                  </a:lnTo>
                  <a:lnTo>
                    <a:pt x="167640" y="344424"/>
                  </a:lnTo>
                  <a:close/>
                </a:path>
              </a:pathLst>
            </a:custGeom>
            <a:solidFill>
              <a:srgbClr val="0097A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" y="2043683"/>
              <a:ext cx="1205483" cy="11689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5384" y="2034539"/>
              <a:ext cx="1224280" cy="1187450"/>
            </a:xfrm>
            <a:custGeom>
              <a:avLst/>
              <a:gdLst/>
              <a:ahLst/>
              <a:cxnLst/>
              <a:rect l="l" t="t" r="r" b="b"/>
              <a:pathLst>
                <a:path w="1224280" h="1187450">
                  <a:moveTo>
                    <a:pt x="1220724" y="1187196"/>
                  </a:moveTo>
                  <a:lnTo>
                    <a:pt x="1524" y="1187196"/>
                  </a:lnTo>
                  <a:lnTo>
                    <a:pt x="0" y="1185672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1220724" y="0"/>
                  </a:lnTo>
                  <a:lnTo>
                    <a:pt x="1223771" y="1524"/>
                  </a:lnTo>
                  <a:lnTo>
                    <a:pt x="1223771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178052"/>
                  </a:lnTo>
                  <a:lnTo>
                    <a:pt x="4572" y="1178052"/>
                  </a:lnTo>
                  <a:lnTo>
                    <a:pt x="9144" y="1182624"/>
                  </a:lnTo>
                  <a:lnTo>
                    <a:pt x="1223771" y="1182624"/>
                  </a:lnTo>
                  <a:lnTo>
                    <a:pt x="1223771" y="1185672"/>
                  </a:lnTo>
                  <a:lnTo>
                    <a:pt x="1220724" y="1187196"/>
                  </a:lnTo>
                  <a:close/>
                </a:path>
                <a:path w="1224280" h="118745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224280" h="1187450">
                  <a:moveTo>
                    <a:pt x="1214628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214628" y="4572"/>
                  </a:lnTo>
                  <a:lnTo>
                    <a:pt x="1214628" y="9144"/>
                  </a:lnTo>
                  <a:close/>
                </a:path>
                <a:path w="1224280" h="1187450">
                  <a:moveTo>
                    <a:pt x="1214628" y="1182624"/>
                  </a:moveTo>
                  <a:lnTo>
                    <a:pt x="1214628" y="4572"/>
                  </a:lnTo>
                  <a:lnTo>
                    <a:pt x="1219200" y="9144"/>
                  </a:lnTo>
                  <a:lnTo>
                    <a:pt x="1223771" y="9144"/>
                  </a:lnTo>
                  <a:lnTo>
                    <a:pt x="1223771" y="1178052"/>
                  </a:lnTo>
                  <a:lnTo>
                    <a:pt x="1219200" y="1178052"/>
                  </a:lnTo>
                  <a:lnTo>
                    <a:pt x="1214628" y="1182624"/>
                  </a:lnTo>
                  <a:close/>
                </a:path>
                <a:path w="1224280" h="1187450">
                  <a:moveTo>
                    <a:pt x="1223771" y="9144"/>
                  </a:moveTo>
                  <a:lnTo>
                    <a:pt x="1219200" y="9144"/>
                  </a:lnTo>
                  <a:lnTo>
                    <a:pt x="1214628" y="4572"/>
                  </a:lnTo>
                  <a:lnTo>
                    <a:pt x="1223771" y="4572"/>
                  </a:lnTo>
                  <a:lnTo>
                    <a:pt x="1223771" y="9144"/>
                  </a:lnTo>
                  <a:close/>
                </a:path>
                <a:path w="1224280" h="1187450">
                  <a:moveTo>
                    <a:pt x="9144" y="1182624"/>
                  </a:moveTo>
                  <a:lnTo>
                    <a:pt x="4572" y="1178052"/>
                  </a:lnTo>
                  <a:lnTo>
                    <a:pt x="9144" y="1178052"/>
                  </a:lnTo>
                  <a:lnTo>
                    <a:pt x="9144" y="1182624"/>
                  </a:lnTo>
                  <a:close/>
                </a:path>
                <a:path w="1224280" h="1187450">
                  <a:moveTo>
                    <a:pt x="1214628" y="1182624"/>
                  </a:moveTo>
                  <a:lnTo>
                    <a:pt x="9144" y="1182624"/>
                  </a:lnTo>
                  <a:lnTo>
                    <a:pt x="9144" y="1178052"/>
                  </a:lnTo>
                  <a:lnTo>
                    <a:pt x="1214628" y="1178052"/>
                  </a:lnTo>
                  <a:lnTo>
                    <a:pt x="1214628" y="1182624"/>
                  </a:lnTo>
                  <a:close/>
                </a:path>
                <a:path w="1224280" h="1187450">
                  <a:moveTo>
                    <a:pt x="1223771" y="1182624"/>
                  </a:moveTo>
                  <a:lnTo>
                    <a:pt x="1214628" y="1182624"/>
                  </a:lnTo>
                  <a:lnTo>
                    <a:pt x="1219200" y="1178052"/>
                  </a:lnTo>
                  <a:lnTo>
                    <a:pt x="1223771" y="1178052"/>
                  </a:lnTo>
                  <a:lnTo>
                    <a:pt x="1223771" y="1182624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016162" y="4785808"/>
            <a:ext cx="8233499" cy="1044949"/>
            <a:chOff x="405384" y="5423915"/>
            <a:chExt cx="9180830" cy="1184275"/>
          </a:xfrm>
        </p:grpSpPr>
        <p:sp>
          <p:nvSpPr>
            <p:cNvPr id="23" name="object 23"/>
            <p:cNvSpPr/>
            <p:nvPr/>
          </p:nvSpPr>
          <p:spPr>
            <a:xfrm>
              <a:off x="9418319" y="5839967"/>
              <a:ext cx="167640" cy="344805"/>
            </a:xfrm>
            <a:custGeom>
              <a:avLst/>
              <a:gdLst/>
              <a:ahLst/>
              <a:cxnLst/>
              <a:rect l="l" t="t" r="r" b="b"/>
              <a:pathLst>
                <a:path w="167640" h="344804">
                  <a:moveTo>
                    <a:pt x="167640" y="344424"/>
                  </a:moveTo>
                  <a:lnTo>
                    <a:pt x="0" y="172212"/>
                  </a:lnTo>
                  <a:lnTo>
                    <a:pt x="167640" y="0"/>
                  </a:lnTo>
                  <a:lnTo>
                    <a:pt x="167640" y="344424"/>
                  </a:lnTo>
                  <a:close/>
                </a:path>
              </a:pathLst>
            </a:custGeom>
            <a:solidFill>
              <a:srgbClr val="0097A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527" y="5442203"/>
              <a:ext cx="1214627" cy="11567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84" y="5433060"/>
              <a:ext cx="1232916" cy="11750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5384" y="5423915"/>
              <a:ext cx="1233170" cy="1175385"/>
            </a:xfrm>
            <a:custGeom>
              <a:avLst/>
              <a:gdLst/>
              <a:ahLst/>
              <a:cxnLst/>
              <a:rect l="l" t="t" r="r" b="b"/>
              <a:pathLst>
                <a:path w="1233170" h="1175384">
                  <a:moveTo>
                    <a:pt x="1231392" y="1175004"/>
                  </a:moveTo>
                  <a:lnTo>
                    <a:pt x="1524" y="1175004"/>
                  </a:lnTo>
                  <a:lnTo>
                    <a:pt x="0" y="1173480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1231392" y="0"/>
                  </a:lnTo>
                  <a:lnTo>
                    <a:pt x="1232916" y="3048"/>
                  </a:lnTo>
                  <a:lnTo>
                    <a:pt x="1232916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165860"/>
                  </a:lnTo>
                  <a:lnTo>
                    <a:pt x="4572" y="1165860"/>
                  </a:lnTo>
                  <a:lnTo>
                    <a:pt x="9144" y="1170432"/>
                  </a:lnTo>
                  <a:lnTo>
                    <a:pt x="1232916" y="1170432"/>
                  </a:lnTo>
                  <a:lnTo>
                    <a:pt x="1232916" y="1173480"/>
                  </a:lnTo>
                  <a:lnTo>
                    <a:pt x="1231392" y="1175004"/>
                  </a:lnTo>
                  <a:close/>
                </a:path>
                <a:path w="1233170" h="1175384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233170" h="1175384">
                  <a:moveTo>
                    <a:pt x="1223771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223771" y="4572"/>
                  </a:lnTo>
                  <a:lnTo>
                    <a:pt x="1223771" y="9144"/>
                  </a:lnTo>
                  <a:close/>
                </a:path>
                <a:path w="1233170" h="1175384">
                  <a:moveTo>
                    <a:pt x="1223771" y="1170432"/>
                  </a:moveTo>
                  <a:lnTo>
                    <a:pt x="1223771" y="4572"/>
                  </a:lnTo>
                  <a:lnTo>
                    <a:pt x="1228344" y="9144"/>
                  </a:lnTo>
                  <a:lnTo>
                    <a:pt x="1232916" y="9144"/>
                  </a:lnTo>
                  <a:lnTo>
                    <a:pt x="1232916" y="1165860"/>
                  </a:lnTo>
                  <a:lnTo>
                    <a:pt x="1228344" y="1165860"/>
                  </a:lnTo>
                  <a:lnTo>
                    <a:pt x="1223771" y="1170432"/>
                  </a:lnTo>
                  <a:close/>
                </a:path>
                <a:path w="1233170" h="1175384">
                  <a:moveTo>
                    <a:pt x="1232916" y="9144"/>
                  </a:moveTo>
                  <a:lnTo>
                    <a:pt x="1228344" y="9144"/>
                  </a:lnTo>
                  <a:lnTo>
                    <a:pt x="1223771" y="4572"/>
                  </a:lnTo>
                  <a:lnTo>
                    <a:pt x="1232916" y="4572"/>
                  </a:lnTo>
                  <a:lnTo>
                    <a:pt x="1232916" y="9144"/>
                  </a:lnTo>
                  <a:close/>
                </a:path>
                <a:path w="1233170" h="1175384">
                  <a:moveTo>
                    <a:pt x="9144" y="1170432"/>
                  </a:moveTo>
                  <a:lnTo>
                    <a:pt x="4572" y="1165860"/>
                  </a:lnTo>
                  <a:lnTo>
                    <a:pt x="9144" y="1165860"/>
                  </a:lnTo>
                  <a:lnTo>
                    <a:pt x="9144" y="1170432"/>
                  </a:lnTo>
                  <a:close/>
                </a:path>
                <a:path w="1233170" h="1175384">
                  <a:moveTo>
                    <a:pt x="1223771" y="1170432"/>
                  </a:moveTo>
                  <a:lnTo>
                    <a:pt x="9144" y="1170432"/>
                  </a:lnTo>
                  <a:lnTo>
                    <a:pt x="9144" y="1165860"/>
                  </a:lnTo>
                  <a:lnTo>
                    <a:pt x="1223771" y="1165860"/>
                  </a:lnTo>
                  <a:lnTo>
                    <a:pt x="1223771" y="1170432"/>
                  </a:lnTo>
                  <a:close/>
                </a:path>
                <a:path w="1233170" h="1175384">
                  <a:moveTo>
                    <a:pt x="1232916" y="1170432"/>
                  </a:moveTo>
                  <a:lnTo>
                    <a:pt x="1223771" y="1170432"/>
                  </a:lnTo>
                  <a:lnTo>
                    <a:pt x="1228344" y="1165860"/>
                  </a:lnTo>
                  <a:lnTo>
                    <a:pt x="1232916" y="1165860"/>
                  </a:lnTo>
                  <a:lnTo>
                    <a:pt x="1232916" y="1170432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0" name="Title 54">
            <a:extLst>
              <a:ext uri="{FF2B5EF4-FFF2-40B4-BE49-F238E27FC236}">
                <a16:creationId xmlns="" xmlns:a16="http://schemas.microsoft.com/office/drawing/2014/main" id="{1B29AFF9-9EBE-427A-A0E1-F0C35B47816A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PROMINENT CHARTERED ACCOUNTANTS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8743" y="1757639"/>
            <a:ext cx="210110" cy="1020856"/>
          </a:xfrm>
          <a:custGeom>
            <a:avLst/>
            <a:gdLst/>
            <a:ahLst/>
            <a:cxnLst/>
            <a:rect l="l" t="t" r="r" b="b"/>
            <a:pathLst>
              <a:path w="238125" h="1156970">
                <a:moveTo>
                  <a:pt x="237756" y="0"/>
                </a:moveTo>
                <a:lnTo>
                  <a:pt x="152400" y="0"/>
                </a:lnTo>
                <a:lnTo>
                  <a:pt x="152400" y="379920"/>
                </a:lnTo>
                <a:lnTo>
                  <a:pt x="0" y="536448"/>
                </a:lnTo>
                <a:lnTo>
                  <a:pt x="152400" y="693013"/>
                </a:lnTo>
                <a:lnTo>
                  <a:pt x="152400" y="1156728"/>
                </a:lnTo>
                <a:lnTo>
                  <a:pt x="237756" y="1156728"/>
                </a:lnTo>
                <a:lnTo>
                  <a:pt x="237756" y="0"/>
                </a:lnTo>
                <a:close/>
              </a:path>
            </a:pathLst>
          </a:custGeom>
          <a:solidFill>
            <a:srgbClr val="0097A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9968743" y="3143136"/>
            <a:ext cx="210110" cy="1020856"/>
          </a:xfrm>
          <a:custGeom>
            <a:avLst/>
            <a:gdLst/>
            <a:ahLst/>
            <a:cxnLst/>
            <a:rect l="l" t="t" r="r" b="b"/>
            <a:pathLst>
              <a:path w="238125" h="1156970">
                <a:moveTo>
                  <a:pt x="237756" y="0"/>
                </a:moveTo>
                <a:lnTo>
                  <a:pt x="167652" y="0"/>
                </a:lnTo>
                <a:lnTo>
                  <a:pt x="167652" y="406908"/>
                </a:lnTo>
                <a:lnTo>
                  <a:pt x="0" y="577583"/>
                </a:lnTo>
                <a:lnTo>
                  <a:pt x="167652" y="749808"/>
                </a:lnTo>
                <a:lnTo>
                  <a:pt x="167652" y="1156716"/>
                </a:lnTo>
                <a:lnTo>
                  <a:pt x="237756" y="1156716"/>
                </a:lnTo>
                <a:lnTo>
                  <a:pt x="237756" y="0"/>
                </a:lnTo>
                <a:close/>
              </a:path>
            </a:pathLst>
          </a:custGeom>
          <a:solidFill>
            <a:srgbClr val="01216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9948750" y="4542206"/>
            <a:ext cx="210110" cy="1020856"/>
          </a:xfrm>
          <a:custGeom>
            <a:avLst/>
            <a:gdLst/>
            <a:ahLst/>
            <a:cxnLst/>
            <a:rect l="l" t="t" r="r" b="b"/>
            <a:pathLst>
              <a:path w="238125" h="1156970">
                <a:moveTo>
                  <a:pt x="237756" y="0"/>
                </a:moveTo>
                <a:lnTo>
                  <a:pt x="152400" y="0"/>
                </a:lnTo>
                <a:lnTo>
                  <a:pt x="152400" y="422567"/>
                </a:lnTo>
                <a:lnTo>
                  <a:pt x="0" y="579120"/>
                </a:lnTo>
                <a:lnTo>
                  <a:pt x="152400" y="735672"/>
                </a:lnTo>
                <a:lnTo>
                  <a:pt x="152400" y="1156716"/>
                </a:lnTo>
                <a:lnTo>
                  <a:pt x="237756" y="1156716"/>
                </a:lnTo>
                <a:lnTo>
                  <a:pt x="237756" y="0"/>
                </a:lnTo>
                <a:close/>
              </a:path>
            </a:pathLst>
          </a:custGeom>
          <a:solidFill>
            <a:srgbClr val="0097A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3075251" y="3089741"/>
            <a:ext cx="7007599" cy="1127647"/>
          </a:xfrm>
          <a:prstGeom prst="rect">
            <a:avLst/>
          </a:prstGeom>
          <a:solidFill>
            <a:srgbClr val="0097A8">
              <a:alpha val="10154"/>
            </a:srgbClr>
          </a:solidFill>
        </p:spPr>
        <p:txBody>
          <a:bodyPr vert="horz" wrap="square" lIns="0" tIns="1681" rIns="0" bIns="0" rtlCol="0">
            <a:spAutoFit/>
          </a:bodyPr>
          <a:lstStyle/>
          <a:p>
            <a:pPr marL="178743"/>
            <a:r>
              <a:rPr sz="1600" b="1" spc="-4" dirty="0">
                <a:cs typeface="Verdana"/>
              </a:rPr>
              <a:t>CA.</a:t>
            </a:r>
            <a:r>
              <a:rPr sz="1600" b="1" spc="13" dirty="0">
                <a:cs typeface="Verdana"/>
              </a:rPr>
              <a:t> </a:t>
            </a:r>
            <a:r>
              <a:rPr sz="1600" b="1" spc="-4" dirty="0">
                <a:cs typeface="Verdana"/>
              </a:rPr>
              <a:t>Sudha</a:t>
            </a:r>
            <a:r>
              <a:rPr sz="1600" b="1" spc="18" dirty="0">
                <a:cs typeface="Verdana"/>
              </a:rPr>
              <a:t> </a:t>
            </a:r>
            <a:r>
              <a:rPr sz="1600" b="1" spc="-4" dirty="0">
                <a:cs typeface="Verdana"/>
              </a:rPr>
              <a:t>Balakrishnan</a:t>
            </a:r>
            <a:endParaRPr sz="1600" dirty="0">
              <a:cs typeface="Verdana"/>
            </a:endParaRPr>
          </a:p>
          <a:p>
            <a:pPr marL="321066" indent="-142883">
              <a:spcBef>
                <a:spcPts val="516"/>
              </a:spcBef>
              <a:buFont typeface="Arial MT"/>
              <a:buChar char="•"/>
              <a:tabLst>
                <a:tab pos="321626" algn="l"/>
              </a:tabLst>
            </a:pPr>
            <a:r>
              <a:rPr sz="1600" spc="9" dirty="0">
                <a:cs typeface="Verdana"/>
              </a:rPr>
              <a:t>12</a:t>
            </a:r>
            <a:r>
              <a:rPr sz="1600" spc="13" baseline="26143" dirty="0">
                <a:cs typeface="Verdana"/>
              </a:rPr>
              <a:t>th</a:t>
            </a:r>
            <a:r>
              <a:rPr sz="1600" spc="178" baseline="26143" dirty="0">
                <a:cs typeface="Verdana"/>
              </a:rPr>
              <a:t> </a:t>
            </a:r>
            <a:r>
              <a:rPr sz="1600" spc="4" dirty="0">
                <a:cs typeface="Verdana"/>
              </a:rPr>
              <a:t>Executive</a:t>
            </a:r>
            <a:r>
              <a:rPr sz="1600" spc="-22" dirty="0">
                <a:cs typeface="Verdana"/>
              </a:rPr>
              <a:t> </a:t>
            </a:r>
            <a:r>
              <a:rPr sz="1600" spc="4" dirty="0">
                <a:cs typeface="Verdana"/>
              </a:rPr>
              <a:t>Director</a:t>
            </a:r>
            <a:r>
              <a:rPr sz="1600" spc="-22" dirty="0">
                <a:cs typeface="Verdana"/>
              </a:rPr>
              <a:t> </a:t>
            </a:r>
            <a:r>
              <a:rPr sz="1600" spc="4" dirty="0">
                <a:cs typeface="Verdana"/>
              </a:rPr>
              <a:t>of</a:t>
            </a:r>
            <a:r>
              <a:rPr sz="1600" dirty="0">
                <a:cs typeface="Verdana"/>
              </a:rPr>
              <a:t> </a:t>
            </a:r>
            <a:r>
              <a:rPr sz="1600" spc="4" dirty="0">
                <a:cs typeface="Verdana"/>
              </a:rPr>
              <a:t>RBI</a:t>
            </a:r>
            <a:endParaRPr sz="1600" dirty="0">
              <a:cs typeface="Verdana"/>
            </a:endParaRPr>
          </a:p>
          <a:p>
            <a:pPr marL="321066" indent="-142883">
              <a:spcBef>
                <a:spcPts val="256"/>
              </a:spcBef>
              <a:buFont typeface="Arial MT"/>
              <a:buChar char="•"/>
              <a:tabLst>
                <a:tab pos="321626" algn="l"/>
              </a:tabLst>
            </a:pPr>
            <a:r>
              <a:rPr sz="1600" dirty="0">
                <a:cs typeface="Verdana"/>
              </a:rPr>
              <a:t>First</a:t>
            </a:r>
            <a:r>
              <a:rPr sz="1600" spc="9" dirty="0">
                <a:cs typeface="Verdana"/>
              </a:rPr>
              <a:t> </a:t>
            </a:r>
            <a:r>
              <a:rPr sz="1600" spc="4" dirty="0">
                <a:cs typeface="Verdana"/>
              </a:rPr>
              <a:t>ever</a:t>
            </a:r>
            <a:r>
              <a:rPr sz="1600" spc="-18" dirty="0">
                <a:cs typeface="Verdana"/>
              </a:rPr>
              <a:t> </a:t>
            </a:r>
            <a:r>
              <a:rPr sz="1600" spc="9" dirty="0">
                <a:cs typeface="Verdana"/>
              </a:rPr>
              <a:t>Chief</a:t>
            </a:r>
            <a:r>
              <a:rPr sz="1600" spc="-13" dirty="0">
                <a:cs typeface="Verdana"/>
              </a:rPr>
              <a:t> </a:t>
            </a:r>
            <a:r>
              <a:rPr sz="1600" spc="4" dirty="0">
                <a:cs typeface="Verdana"/>
              </a:rPr>
              <a:t>Financial</a:t>
            </a:r>
            <a:r>
              <a:rPr sz="1600" dirty="0">
                <a:cs typeface="Verdana"/>
              </a:rPr>
              <a:t> </a:t>
            </a:r>
            <a:r>
              <a:rPr sz="1600" spc="4" dirty="0">
                <a:cs typeface="Verdana"/>
              </a:rPr>
              <a:t>Officer</a:t>
            </a:r>
            <a:r>
              <a:rPr sz="1600" spc="-31" dirty="0">
                <a:cs typeface="Verdana"/>
              </a:rPr>
              <a:t> </a:t>
            </a:r>
            <a:r>
              <a:rPr sz="1600" spc="9" dirty="0">
                <a:cs typeface="Verdana"/>
              </a:rPr>
              <a:t>chosen</a:t>
            </a:r>
            <a:r>
              <a:rPr sz="1600" spc="-13" dirty="0">
                <a:cs typeface="Verdana"/>
              </a:rPr>
              <a:t> </a:t>
            </a:r>
            <a:r>
              <a:rPr sz="1600" spc="9" dirty="0">
                <a:cs typeface="Verdana"/>
              </a:rPr>
              <a:t>by</a:t>
            </a:r>
            <a:r>
              <a:rPr sz="1600" spc="-22" dirty="0">
                <a:cs typeface="Verdana"/>
              </a:rPr>
              <a:t> </a:t>
            </a:r>
            <a:r>
              <a:rPr sz="1600" spc="4" dirty="0">
                <a:cs typeface="Verdana"/>
              </a:rPr>
              <a:t>the</a:t>
            </a:r>
            <a:r>
              <a:rPr sz="1600" spc="9" dirty="0">
                <a:cs typeface="Verdana"/>
              </a:rPr>
              <a:t> </a:t>
            </a:r>
            <a:r>
              <a:rPr sz="1600" spc="4" dirty="0">
                <a:cs typeface="Verdana"/>
              </a:rPr>
              <a:t>RBI.</a:t>
            </a:r>
            <a:endParaRPr lang="en-US" sz="1600" spc="4" dirty="0">
              <a:cs typeface="Verdana"/>
            </a:endParaRPr>
          </a:p>
          <a:p>
            <a:pPr marL="178183">
              <a:spcBef>
                <a:spcPts val="256"/>
              </a:spcBef>
              <a:tabLst>
                <a:tab pos="321626" algn="l"/>
              </a:tabLst>
            </a:pPr>
            <a:endParaRPr sz="1600" dirty="0"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3890" y="3037691"/>
            <a:ext cx="1088091" cy="1232087"/>
            <a:chOff x="368808" y="3442716"/>
            <a:chExt cx="1233170" cy="13963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52" y="3451860"/>
              <a:ext cx="1214627" cy="13776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8808" y="3442716"/>
              <a:ext cx="1233170" cy="1396365"/>
            </a:xfrm>
            <a:custGeom>
              <a:avLst/>
              <a:gdLst/>
              <a:ahLst/>
              <a:cxnLst/>
              <a:rect l="l" t="t" r="r" b="b"/>
              <a:pathLst>
                <a:path w="1233170" h="1396364">
                  <a:moveTo>
                    <a:pt x="1231392" y="1395984"/>
                  </a:moveTo>
                  <a:lnTo>
                    <a:pt x="3048" y="1395984"/>
                  </a:lnTo>
                  <a:lnTo>
                    <a:pt x="0" y="139446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231392" y="0"/>
                  </a:lnTo>
                  <a:lnTo>
                    <a:pt x="1232916" y="3048"/>
                  </a:lnTo>
                  <a:lnTo>
                    <a:pt x="1232916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386839"/>
                  </a:lnTo>
                  <a:lnTo>
                    <a:pt x="4572" y="1386839"/>
                  </a:lnTo>
                  <a:lnTo>
                    <a:pt x="9144" y="1391412"/>
                  </a:lnTo>
                  <a:lnTo>
                    <a:pt x="1232916" y="1391412"/>
                  </a:lnTo>
                  <a:lnTo>
                    <a:pt x="1232916" y="1394460"/>
                  </a:lnTo>
                  <a:lnTo>
                    <a:pt x="1231392" y="1395984"/>
                  </a:lnTo>
                  <a:close/>
                </a:path>
                <a:path w="1233170" h="1396364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233170" h="1396364">
                  <a:moveTo>
                    <a:pt x="1223771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223771" y="4572"/>
                  </a:lnTo>
                  <a:lnTo>
                    <a:pt x="1223771" y="9144"/>
                  </a:lnTo>
                  <a:close/>
                </a:path>
                <a:path w="1233170" h="1396364">
                  <a:moveTo>
                    <a:pt x="1223771" y="1391412"/>
                  </a:moveTo>
                  <a:lnTo>
                    <a:pt x="1223771" y="4572"/>
                  </a:lnTo>
                  <a:lnTo>
                    <a:pt x="1228344" y="9144"/>
                  </a:lnTo>
                  <a:lnTo>
                    <a:pt x="1232916" y="9144"/>
                  </a:lnTo>
                  <a:lnTo>
                    <a:pt x="1232916" y="1386839"/>
                  </a:lnTo>
                  <a:lnTo>
                    <a:pt x="1228344" y="1386839"/>
                  </a:lnTo>
                  <a:lnTo>
                    <a:pt x="1223771" y="1391412"/>
                  </a:lnTo>
                  <a:close/>
                </a:path>
                <a:path w="1233170" h="1396364">
                  <a:moveTo>
                    <a:pt x="1232916" y="9144"/>
                  </a:moveTo>
                  <a:lnTo>
                    <a:pt x="1228344" y="9144"/>
                  </a:lnTo>
                  <a:lnTo>
                    <a:pt x="1223771" y="4572"/>
                  </a:lnTo>
                  <a:lnTo>
                    <a:pt x="1232916" y="4572"/>
                  </a:lnTo>
                  <a:lnTo>
                    <a:pt x="1232916" y="9144"/>
                  </a:lnTo>
                  <a:close/>
                </a:path>
                <a:path w="1233170" h="1396364">
                  <a:moveTo>
                    <a:pt x="9144" y="1391412"/>
                  </a:moveTo>
                  <a:lnTo>
                    <a:pt x="4572" y="1386839"/>
                  </a:lnTo>
                  <a:lnTo>
                    <a:pt x="9144" y="1386839"/>
                  </a:lnTo>
                  <a:lnTo>
                    <a:pt x="9144" y="1391412"/>
                  </a:lnTo>
                  <a:close/>
                </a:path>
                <a:path w="1233170" h="1396364">
                  <a:moveTo>
                    <a:pt x="1223771" y="1391412"/>
                  </a:moveTo>
                  <a:lnTo>
                    <a:pt x="9144" y="1391412"/>
                  </a:lnTo>
                  <a:lnTo>
                    <a:pt x="9144" y="1386839"/>
                  </a:lnTo>
                  <a:lnTo>
                    <a:pt x="1223771" y="1386839"/>
                  </a:lnTo>
                  <a:lnTo>
                    <a:pt x="1223771" y="1391412"/>
                  </a:lnTo>
                  <a:close/>
                </a:path>
                <a:path w="1233170" h="1396364">
                  <a:moveTo>
                    <a:pt x="1232916" y="1391412"/>
                  </a:moveTo>
                  <a:lnTo>
                    <a:pt x="1223771" y="1391412"/>
                  </a:lnTo>
                  <a:lnTo>
                    <a:pt x="1228344" y="1386839"/>
                  </a:lnTo>
                  <a:lnTo>
                    <a:pt x="1232916" y="1386839"/>
                  </a:lnTo>
                  <a:lnTo>
                    <a:pt x="1232916" y="1391412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16162" y="1584064"/>
            <a:ext cx="1088091" cy="1253378"/>
            <a:chOff x="405384" y="1795272"/>
            <a:chExt cx="1233170" cy="14204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27" y="1804416"/>
              <a:ext cx="1216151" cy="14020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5384" y="1795272"/>
              <a:ext cx="1233170" cy="1420495"/>
            </a:xfrm>
            <a:custGeom>
              <a:avLst/>
              <a:gdLst/>
              <a:ahLst/>
              <a:cxnLst/>
              <a:rect l="l" t="t" r="r" b="b"/>
              <a:pathLst>
                <a:path w="1233170" h="1420495">
                  <a:moveTo>
                    <a:pt x="1231392" y="1420368"/>
                  </a:moveTo>
                  <a:lnTo>
                    <a:pt x="1524" y="1420368"/>
                  </a:lnTo>
                  <a:lnTo>
                    <a:pt x="0" y="1417320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1231392" y="0"/>
                  </a:lnTo>
                  <a:lnTo>
                    <a:pt x="1232916" y="1524"/>
                  </a:lnTo>
                  <a:lnTo>
                    <a:pt x="1232916" y="3048"/>
                  </a:lnTo>
                  <a:lnTo>
                    <a:pt x="9144" y="3048"/>
                  </a:lnTo>
                  <a:lnTo>
                    <a:pt x="4572" y="7620"/>
                  </a:lnTo>
                  <a:lnTo>
                    <a:pt x="9144" y="7620"/>
                  </a:lnTo>
                  <a:lnTo>
                    <a:pt x="9144" y="1411224"/>
                  </a:lnTo>
                  <a:lnTo>
                    <a:pt x="4572" y="1411224"/>
                  </a:lnTo>
                  <a:lnTo>
                    <a:pt x="9144" y="1415796"/>
                  </a:lnTo>
                  <a:lnTo>
                    <a:pt x="1232916" y="1415796"/>
                  </a:lnTo>
                  <a:lnTo>
                    <a:pt x="1232916" y="1417320"/>
                  </a:lnTo>
                  <a:lnTo>
                    <a:pt x="1231392" y="1420368"/>
                  </a:lnTo>
                  <a:close/>
                </a:path>
                <a:path w="1233170" h="1420495">
                  <a:moveTo>
                    <a:pt x="9144" y="7620"/>
                  </a:moveTo>
                  <a:lnTo>
                    <a:pt x="4572" y="7620"/>
                  </a:lnTo>
                  <a:lnTo>
                    <a:pt x="9144" y="3048"/>
                  </a:lnTo>
                  <a:lnTo>
                    <a:pt x="9144" y="7620"/>
                  </a:lnTo>
                  <a:close/>
                </a:path>
                <a:path w="1233170" h="1420495">
                  <a:moveTo>
                    <a:pt x="1223771" y="7620"/>
                  </a:moveTo>
                  <a:lnTo>
                    <a:pt x="9144" y="7620"/>
                  </a:lnTo>
                  <a:lnTo>
                    <a:pt x="9144" y="3048"/>
                  </a:lnTo>
                  <a:lnTo>
                    <a:pt x="1223771" y="3048"/>
                  </a:lnTo>
                  <a:lnTo>
                    <a:pt x="1223771" y="7620"/>
                  </a:lnTo>
                  <a:close/>
                </a:path>
                <a:path w="1233170" h="1420495">
                  <a:moveTo>
                    <a:pt x="1223771" y="1415796"/>
                  </a:moveTo>
                  <a:lnTo>
                    <a:pt x="1223771" y="3048"/>
                  </a:lnTo>
                  <a:lnTo>
                    <a:pt x="1228344" y="7620"/>
                  </a:lnTo>
                  <a:lnTo>
                    <a:pt x="1232916" y="7620"/>
                  </a:lnTo>
                  <a:lnTo>
                    <a:pt x="1232916" y="1411224"/>
                  </a:lnTo>
                  <a:lnTo>
                    <a:pt x="1228344" y="1411224"/>
                  </a:lnTo>
                  <a:lnTo>
                    <a:pt x="1223771" y="1415796"/>
                  </a:lnTo>
                  <a:close/>
                </a:path>
                <a:path w="1233170" h="1420495">
                  <a:moveTo>
                    <a:pt x="1232916" y="7620"/>
                  </a:moveTo>
                  <a:lnTo>
                    <a:pt x="1228344" y="7620"/>
                  </a:lnTo>
                  <a:lnTo>
                    <a:pt x="1223771" y="3048"/>
                  </a:lnTo>
                  <a:lnTo>
                    <a:pt x="1232916" y="3048"/>
                  </a:lnTo>
                  <a:lnTo>
                    <a:pt x="1232916" y="7620"/>
                  </a:lnTo>
                  <a:close/>
                </a:path>
                <a:path w="1233170" h="1420495">
                  <a:moveTo>
                    <a:pt x="9144" y="1415796"/>
                  </a:moveTo>
                  <a:lnTo>
                    <a:pt x="4572" y="1411224"/>
                  </a:lnTo>
                  <a:lnTo>
                    <a:pt x="9144" y="1411224"/>
                  </a:lnTo>
                  <a:lnTo>
                    <a:pt x="9144" y="1415796"/>
                  </a:lnTo>
                  <a:close/>
                </a:path>
                <a:path w="1233170" h="1420495">
                  <a:moveTo>
                    <a:pt x="1223771" y="1415796"/>
                  </a:moveTo>
                  <a:lnTo>
                    <a:pt x="9144" y="1415796"/>
                  </a:lnTo>
                  <a:lnTo>
                    <a:pt x="9144" y="1411224"/>
                  </a:lnTo>
                  <a:lnTo>
                    <a:pt x="1223771" y="1411224"/>
                  </a:lnTo>
                  <a:lnTo>
                    <a:pt x="1223771" y="1415796"/>
                  </a:lnTo>
                  <a:close/>
                </a:path>
                <a:path w="1233170" h="1420495">
                  <a:moveTo>
                    <a:pt x="1232916" y="1415796"/>
                  </a:moveTo>
                  <a:lnTo>
                    <a:pt x="1223771" y="1415796"/>
                  </a:lnTo>
                  <a:lnTo>
                    <a:pt x="1228344" y="1411224"/>
                  </a:lnTo>
                  <a:lnTo>
                    <a:pt x="1232916" y="1411224"/>
                  </a:lnTo>
                  <a:lnTo>
                    <a:pt x="1232916" y="1415796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95961" y="1742732"/>
            <a:ext cx="7007599" cy="935928"/>
          </a:xfrm>
          <a:prstGeom prst="rect">
            <a:avLst/>
          </a:prstGeom>
          <a:solidFill>
            <a:srgbClr val="0097A8">
              <a:alpha val="10154"/>
            </a:srgbClr>
          </a:solidFill>
        </p:spPr>
        <p:txBody>
          <a:bodyPr vert="horz" wrap="square" lIns="0" tIns="68356" rIns="0" bIns="0" rtlCol="0">
            <a:spAutoFit/>
          </a:bodyPr>
          <a:lstStyle/>
          <a:p>
            <a:pPr marL="178743">
              <a:spcBef>
                <a:spcPts val="538"/>
              </a:spcBef>
            </a:pPr>
            <a:r>
              <a:rPr lang="en-US" sz="1600" b="1" spc="-4" dirty="0">
                <a:ea typeface="Verdana" panose="020B0604030504040204" pitchFamily="34" charset="0"/>
                <a:cs typeface="Verdana"/>
              </a:rPr>
              <a:t>Padma Bhushan </a:t>
            </a:r>
            <a:r>
              <a:rPr sz="1600" b="1" spc="-4" dirty="0">
                <a:ea typeface="Verdana" panose="020B0604030504040204" pitchFamily="34" charset="0"/>
                <a:cs typeface="Verdana"/>
              </a:rPr>
              <a:t>CA.</a:t>
            </a:r>
            <a:r>
              <a:rPr sz="1600" b="1" dirty="0">
                <a:ea typeface="Verdana" panose="020B0604030504040204" pitchFamily="34" charset="0"/>
                <a:cs typeface="Verdana"/>
              </a:rPr>
              <a:t> </a:t>
            </a:r>
            <a:r>
              <a:rPr sz="1600" b="1" spc="-4" dirty="0">
                <a:ea typeface="Verdana" panose="020B0604030504040204" pitchFamily="34" charset="0"/>
                <a:cs typeface="Verdana"/>
              </a:rPr>
              <a:t>Harish</a:t>
            </a:r>
            <a:r>
              <a:rPr sz="1600" b="1" dirty="0">
                <a:ea typeface="Verdana" panose="020B0604030504040204" pitchFamily="34" charset="0"/>
                <a:cs typeface="Verdana"/>
              </a:rPr>
              <a:t> Salve</a:t>
            </a:r>
            <a:endParaRPr sz="1600" dirty="0">
              <a:ea typeface="Verdana" panose="020B0604030504040204" pitchFamily="34" charset="0"/>
              <a:cs typeface="Verdana"/>
            </a:endParaRPr>
          </a:p>
          <a:p>
            <a:pPr marL="321066" indent="-142883">
              <a:spcBef>
                <a:spcPts val="516"/>
              </a:spcBef>
              <a:buFont typeface="Arial MT"/>
              <a:buChar char="•"/>
              <a:tabLst>
                <a:tab pos="321626" algn="l"/>
              </a:tabLst>
            </a:pPr>
            <a:r>
              <a:rPr sz="1600" dirty="0">
                <a:ea typeface="Verdana" panose="020B0604030504040204" pitchFamily="34" charset="0"/>
                <a:cs typeface="Verdana"/>
              </a:rPr>
              <a:t>Former Solicitor</a:t>
            </a:r>
            <a:r>
              <a:rPr sz="1600" spc="13" dirty="0">
                <a:ea typeface="Verdana" panose="020B0604030504040204" pitchFamily="34" charset="0"/>
                <a:cs typeface="Verdana"/>
              </a:rPr>
              <a:t> </a:t>
            </a:r>
            <a:r>
              <a:rPr sz="1600" spc="4" dirty="0">
                <a:ea typeface="Verdana" panose="020B0604030504040204" pitchFamily="34" charset="0"/>
                <a:cs typeface="Verdana"/>
              </a:rPr>
              <a:t>General</a:t>
            </a:r>
            <a:r>
              <a:rPr sz="1600" spc="-4" dirty="0">
                <a:ea typeface="Verdana" panose="020B0604030504040204" pitchFamily="34" charset="0"/>
                <a:cs typeface="Verdana"/>
              </a:rPr>
              <a:t> </a:t>
            </a:r>
            <a:r>
              <a:rPr sz="1600" spc="4" dirty="0">
                <a:ea typeface="Verdana" panose="020B0604030504040204" pitchFamily="34" charset="0"/>
                <a:cs typeface="Verdana"/>
              </a:rPr>
              <a:t>of</a:t>
            </a:r>
            <a:r>
              <a:rPr sz="1600" spc="-4" dirty="0">
                <a:ea typeface="Verdana" panose="020B0604030504040204" pitchFamily="34" charset="0"/>
                <a:cs typeface="Verdana"/>
              </a:rPr>
              <a:t> </a:t>
            </a:r>
            <a:r>
              <a:rPr sz="1600" spc="9" dirty="0">
                <a:ea typeface="Verdana" panose="020B0604030504040204" pitchFamily="34" charset="0"/>
                <a:cs typeface="Verdana"/>
              </a:rPr>
              <a:t>India</a:t>
            </a:r>
            <a:endParaRPr sz="1600" dirty="0">
              <a:ea typeface="Verdana" panose="020B0604030504040204" pitchFamily="34" charset="0"/>
              <a:cs typeface="Verdana"/>
            </a:endParaRPr>
          </a:p>
          <a:p>
            <a:pPr marL="321066" indent="-142883">
              <a:spcBef>
                <a:spcPts val="516"/>
              </a:spcBef>
              <a:buFont typeface="Arial MT"/>
              <a:buChar char="•"/>
              <a:tabLst>
                <a:tab pos="321626" algn="l"/>
              </a:tabLst>
            </a:pPr>
            <a:r>
              <a:rPr sz="1600" spc="4" dirty="0">
                <a:ea typeface="Verdana" panose="020B0604030504040204" pitchFamily="34" charset="0"/>
                <a:cs typeface="Verdana"/>
              </a:rPr>
              <a:t>Senior</a:t>
            </a:r>
            <a:r>
              <a:rPr sz="1600" spc="-4" dirty="0">
                <a:ea typeface="Verdana" panose="020B0604030504040204" pitchFamily="34" charset="0"/>
                <a:cs typeface="Verdana"/>
              </a:rPr>
              <a:t> </a:t>
            </a:r>
            <a:r>
              <a:rPr sz="1600" spc="4" dirty="0">
                <a:ea typeface="Verdana" panose="020B0604030504040204" pitchFamily="34" charset="0"/>
                <a:cs typeface="Verdana"/>
              </a:rPr>
              <a:t>Advocate</a:t>
            </a:r>
            <a:r>
              <a:rPr sz="1600" spc="9" dirty="0">
                <a:ea typeface="Verdana" panose="020B0604030504040204" pitchFamily="34" charset="0"/>
                <a:cs typeface="Verdana"/>
              </a:rPr>
              <a:t> </a:t>
            </a:r>
            <a:r>
              <a:rPr sz="1600" dirty="0">
                <a:ea typeface="Verdana" panose="020B0604030504040204" pitchFamily="34" charset="0"/>
                <a:cs typeface="Verdana"/>
              </a:rPr>
              <a:t>in </a:t>
            </a:r>
            <a:r>
              <a:rPr sz="1600" spc="9" dirty="0">
                <a:ea typeface="Verdana" panose="020B0604030504040204" pitchFamily="34" charset="0"/>
                <a:cs typeface="Verdana"/>
              </a:rPr>
              <a:t>Supreme</a:t>
            </a:r>
            <a:r>
              <a:rPr sz="1600" spc="-4" dirty="0">
                <a:ea typeface="Verdana" panose="020B0604030504040204" pitchFamily="34" charset="0"/>
                <a:cs typeface="Verdana"/>
              </a:rPr>
              <a:t> </a:t>
            </a:r>
            <a:r>
              <a:rPr sz="1600" spc="4" dirty="0">
                <a:ea typeface="Verdana" panose="020B0604030504040204" pitchFamily="34" charset="0"/>
                <a:cs typeface="Verdana"/>
              </a:rPr>
              <a:t>Court.</a:t>
            </a:r>
            <a:endParaRPr sz="1600" dirty="0"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83889" y="4526279"/>
            <a:ext cx="1089212" cy="1209115"/>
            <a:chOff x="368808" y="5129783"/>
            <a:chExt cx="1234440" cy="137033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" y="5138928"/>
              <a:ext cx="1216152" cy="13517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8808" y="5129783"/>
              <a:ext cx="1234440" cy="1370330"/>
            </a:xfrm>
            <a:custGeom>
              <a:avLst/>
              <a:gdLst/>
              <a:ahLst/>
              <a:cxnLst/>
              <a:rect l="l" t="t" r="r" b="b"/>
              <a:pathLst>
                <a:path w="1234440" h="1370329">
                  <a:moveTo>
                    <a:pt x="1232916" y="1370076"/>
                  </a:moveTo>
                  <a:lnTo>
                    <a:pt x="3048" y="1370076"/>
                  </a:lnTo>
                  <a:lnTo>
                    <a:pt x="0" y="1367027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232916" y="0"/>
                  </a:lnTo>
                  <a:lnTo>
                    <a:pt x="1234440" y="3048"/>
                  </a:lnTo>
                  <a:lnTo>
                    <a:pt x="1234440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360931"/>
                  </a:lnTo>
                  <a:lnTo>
                    <a:pt x="4572" y="1360931"/>
                  </a:lnTo>
                  <a:lnTo>
                    <a:pt x="9144" y="1365504"/>
                  </a:lnTo>
                  <a:lnTo>
                    <a:pt x="1234440" y="1365504"/>
                  </a:lnTo>
                  <a:lnTo>
                    <a:pt x="1234440" y="1367027"/>
                  </a:lnTo>
                  <a:lnTo>
                    <a:pt x="1232916" y="1370076"/>
                  </a:lnTo>
                  <a:close/>
                </a:path>
                <a:path w="1234440" h="137032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234440" h="1370329">
                  <a:moveTo>
                    <a:pt x="1225296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225296" y="4572"/>
                  </a:lnTo>
                  <a:lnTo>
                    <a:pt x="1225296" y="9144"/>
                  </a:lnTo>
                  <a:close/>
                </a:path>
                <a:path w="1234440" h="1370329">
                  <a:moveTo>
                    <a:pt x="1225296" y="1365504"/>
                  </a:moveTo>
                  <a:lnTo>
                    <a:pt x="1225296" y="4572"/>
                  </a:lnTo>
                  <a:lnTo>
                    <a:pt x="1229867" y="9144"/>
                  </a:lnTo>
                  <a:lnTo>
                    <a:pt x="1234440" y="9144"/>
                  </a:lnTo>
                  <a:lnTo>
                    <a:pt x="1234440" y="1360931"/>
                  </a:lnTo>
                  <a:lnTo>
                    <a:pt x="1229867" y="1360931"/>
                  </a:lnTo>
                  <a:lnTo>
                    <a:pt x="1225296" y="1365504"/>
                  </a:lnTo>
                  <a:close/>
                </a:path>
                <a:path w="1234440" h="1370329">
                  <a:moveTo>
                    <a:pt x="1234440" y="9144"/>
                  </a:moveTo>
                  <a:lnTo>
                    <a:pt x="1229867" y="9144"/>
                  </a:lnTo>
                  <a:lnTo>
                    <a:pt x="1225296" y="4572"/>
                  </a:lnTo>
                  <a:lnTo>
                    <a:pt x="1234440" y="4572"/>
                  </a:lnTo>
                  <a:lnTo>
                    <a:pt x="1234440" y="9144"/>
                  </a:lnTo>
                  <a:close/>
                </a:path>
                <a:path w="1234440" h="1370329">
                  <a:moveTo>
                    <a:pt x="9144" y="1365504"/>
                  </a:moveTo>
                  <a:lnTo>
                    <a:pt x="4572" y="1360931"/>
                  </a:lnTo>
                  <a:lnTo>
                    <a:pt x="9144" y="1360931"/>
                  </a:lnTo>
                  <a:lnTo>
                    <a:pt x="9144" y="1365504"/>
                  </a:lnTo>
                  <a:close/>
                </a:path>
                <a:path w="1234440" h="1370329">
                  <a:moveTo>
                    <a:pt x="1225296" y="1365504"/>
                  </a:moveTo>
                  <a:lnTo>
                    <a:pt x="9144" y="1365504"/>
                  </a:lnTo>
                  <a:lnTo>
                    <a:pt x="9144" y="1360931"/>
                  </a:lnTo>
                  <a:lnTo>
                    <a:pt x="1225296" y="1360931"/>
                  </a:lnTo>
                  <a:lnTo>
                    <a:pt x="1225296" y="1365504"/>
                  </a:lnTo>
                  <a:close/>
                </a:path>
                <a:path w="1234440" h="1370329">
                  <a:moveTo>
                    <a:pt x="1234440" y="1365504"/>
                  </a:moveTo>
                  <a:lnTo>
                    <a:pt x="1225296" y="1365504"/>
                  </a:lnTo>
                  <a:lnTo>
                    <a:pt x="1229867" y="1360931"/>
                  </a:lnTo>
                  <a:lnTo>
                    <a:pt x="1234440" y="1360931"/>
                  </a:lnTo>
                  <a:lnTo>
                    <a:pt x="1234440" y="1365504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46206" y="4523590"/>
            <a:ext cx="7007599" cy="1058088"/>
          </a:xfrm>
          <a:prstGeom prst="rect">
            <a:avLst/>
          </a:prstGeom>
          <a:solidFill>
            <a:srgbClr val="0097A8">
              <a:alpha val="10154"/>
            </a:srgbClr>
          </a:solidFill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235" dirty="0">
              <a:latin typeface="Times New Roman"/>
              <a:cs typeface="Times New Roman"/>
            </a:endParaRPr>
          </a:p>
          <a:p>
            <a:pPr marL="178743"/>
            <a:r>
              <a:rPr lang="en-US" sz="1600" b="1" spc="-4" dirty="0">
                <a:cs typeface="Verdana"/>
              </a:rPr>
              <a:t>Padma Shri </a:t>
            </a:r>
            <a:r>
              <a:rPr sz="1600" b="1" spc="-4" dirty="0">
                <a:cs typeface="Verdana"/>
              </a:rPr>
              <a:t>CA.</a:t>
            </a:r>
            <a:r>
              <a:rPr sz="1600" b="1" spc="9" dirty="0">
                <a:cs typeface="Verdana"/>
              </a:rPr>
              <a:t> </a:t>
            </a:r>
            <a:r>
              <a:rPr sz="1600" b="1" spc="-4" dirty="0">
                <a:cs typeface="Verdana"/>
              </a:rPr>
              <a:t>Naina</a:t>
            </a:r>
            <a:r>
              <a:rPr sz="1600" b="1" spc="13" dirty="0">
                <a:cs typeface="Verdana"/>
              </a:rPr>
              <a:t> </a:t>
            </a:r>
            <a:r>
              <a:rPr sz="1600" b="1" dirty="0">
                <a:cs typeface="Verdana"/>
              </a:rPr>
              <a:t>Lal</a:t>
            </a:r>
            <a:r>
              <a:rPr sz="1600" b="1" spc="-4" dirty="0">
                <a:cs typeface="Verdana"/>
              </a:rPr>
              <a:t> Kidwai</a:t>
            </a:r>
            <a:endParaRPr sz="1600" dirty="0">
              <a:cs typeface="Verdana"/>
            </a:endParaRPr>
          </a:p>
          <a:p>
            <a:pPr marL="321066" indent="-142883">
              <a:spcBef>
                <a:spcPts val="516"/>
              </a:spcBef>
              <a:buFont typeface="Arial MT"/>
              <a:buChar char="•"/>
              <a:tabLst>
                <a:tab pos="321626" algn="l"/>
              </a:tabLst>
            </a:pPr>
            <a:r>
              <a:rPr lang="en-IN" sz="1600" spc="9" dirty="0" smtClean="0">
                <a:cs typeface="Verdana"/>
              </a:rPr>
              <a:t>Ex-</a:t>
            </a:r>
            <a:r>
              <a:rPr sz="1600" spc="9" dirty="0" smtClean="0">
                <a:cs typeface="Verdana"/>
              </a:rPr>
              <a:t>Country</a:t>
            </a:r>
            <a:r>
              <a:rPr sz="1600" spc="-18" dirty="0" smtClean="0">
                <a:cs typeface="Verdana"/>
              </a:rPr>
              <a:t> </a:t>
            </a:r>
            <a:r>
              <a:rPr sz="1600" spc="9" dirty="0">
                <a:cs typeface="Verdana"/>
              </a:rPr>
              <a:t>Head</a:t>
            </a:r>
            <a:r>
              <a:rPr sz="1600" spc="-4" dirty="0">
                <a:cs typeface="Verdana"/>
              </a:rPr>
              <a:t> </a:t>
            </a:r>
            <a:r>
              <a:rPr sz="1600" spc="4" dirty="0">
                <a:cs typeface="Verdana"/>
              </a:rPr>
              <a:t>of</a:t>
            </a:r>
            <a:r>
              <a:rPr sz="1600" spc="-9" dirty="0">
                <a:cs typeface="Verdana"/>
              </a:rPr>
              <a:t> </a:t>
            </a:r>
            <a:r>
              <a:rPr sz="1600" spc="9" dirty="0">
                <a:cs typeface="Verdana"/>
              </a:rPr>
              <a:t>HSBC</a:t>
            </a:r>
            <a:r>
              <a:rPr sz="1600" spc="22" dirty="0">
                <a:cs typeface="Verdana"/>
              </a:rPr>
              <a:t> </a:t>
            </a:r>
            <a:r>
              <a:rPr sz="1600" spc="4" dirty="0">
                <a:cs typeface="Verdana"/>
              </a:rPr>
              <a:t>India.</a:t>
            </a:r>
            <a:endParaRPr lang="en-US" sz="1600" spc="4" dirty="0">
              <a:cs typeface="Verdana"/>
            </a:endParaRPr>
          </a:p>
          <a:p>
            <a:pPr marL="321066" indent="-142883">
              <a:spcBef>
                <a:spcPts val="516"/>
              </a:spcBef>
              <a:buFont typeface="Arial MT"/>
              <a:buChar char="•"/>
              <a:tabLst>
                <a:tab pos="321626" algn="l"/>
              </a:tabLst>
            </a:pPr>
            <a:r>
              <a:rPr lang="en-US" sz="1600" spc="4" dirty="0">
                <a:cs typeface="Verdana"/>
              </a:rPr>
              <a:t>Chairman of Max Financial Services Ltd.</a:t>
            </a:r>
            <a:endParaRPr sz="1600" dirty="0">
              <a:cs typeface="Verdana"/>
            </a:endParaRPr>
          </a:p>
        </p:txBody>
      </p:sp>
      <p:sp>
        <p:nvSpPr>
          <p:cNvPr id="18" name="Title 54">
            <a:extLst>
              <a:ext uri="{FF2B5EF4-FFF2-40B4-BE49-F238E27FC236}">
                <a16:creationId xmlns="" xmlns:a16="http://schemas.microsoft.com/office/drawing/2014/main" id="{96130462-80CA-4D84-989B-9425373C12F9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PROMINENT CHARTERED ACCOUNTANTS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476" y="1660722"/>
            <a:ext cx="7005918" cy="1020856"/>
          </a:xfrm>
          <a:custGeom>
            <a:avLst/>
            <a:gdLst/>
            <a:ahLst/>
            <a:cxnLst/>
            <a:rect l="l" t="t" r="r" b="b"/>
            <a:pathLst>
              <a:path w="7940040" h="1156970">
                <a:moveTo>
                  <a:pt x="7940040" y="0"/>
                </a:moveTo>
                <a:lnTo>
                  <a:pt x="0" y="0"/>
                </a:lnTo>
                <a:lnTo>
                  <a:pt x="0" y="167627"/>
                </a:lnTo>
                <a:lnTo>
                  <a:pt x="0" y="1156716"/>
                </a:lnTo>
                <a:lnTo>
                  <a:pt x="7940040" y="1156716"/>
                </a:lnTo>
                <a:lnTo>
                  <a:pt x="7940040" y="167627"/>
                </a:lnTo>
                <a:lnTo>
                  <a:pt x="7940040" y="0"/>
                </a:lnTo>
                <a:close/>
              </a:path>
            </a:pathLst>
          </a:custGeom>
          <a:solidFill>
            <a:srgbClr val="012169">
              <a:alpha val="10154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3117476" y="1777983"/>
            <a:ext cx="6985747" cy="887736"/>
          </a:xfrm>
          <a:prstGeom prst="rect">
            <a:avLst/>
          </a:prstGeom>
        </p:spPr>
        <p:txBody>
          <a:bodyPr vert="horz" wrap="square" lIns="0" tIns="82924" rIns="0" bIns="0" rtlCol="0">
            <a:spAutoFit/>
          </a:bodyPr>
          <a:lstStyle/>
          <a:p>
            <a:pPr marL="236457">
              <a:spcBef>
                <a:spcPts val="653"/>
              </a:spcBef>
            </a:pPr>
            <a:r>
              <a:rPr sz="1600" b="1" spc="-4" dirty="0">
                <a:cs typeface="Verdana"/>
              </a:rPr>
              <a:t>CA.</a:t>
            </a:r>
            <a:r>
              <a:rPr sz="1600" b="1" spc="9" dirty="0">
                <a:cs typeface="Verdana"/>
              </a:rPr>
              <a:t> </a:t>
            </a:r>
            <a:r>
              <a:rPr sz="1600" b="1" spc="-4" dirty="0">
                <a:cs typeface="Verdana"/>
              </a:rPr>
              <a:t>Rakesh</a:t>
            </a:r>
            <a:r>
              <a:rPr sz="1600" b="1" spc="9" dirty="0">
                <a:cs typeface="Verdana"/>
              </a:rPr>
              <a:t> </a:t>
            </a:r>
            <a:r>
              <a:rPr sz="1600" b="1" spc="-4" dirty="0">
                <a:cs typeface="Verdana"/>
              </a:rPr>
              <a:t>Jhunjhunwala</a:t>
            </a:r>
            <a:endParaRPr sz="1600" dirty="0">
              <a:cs typeface="Verdana"/>
            </a:endParaRPr>
          </a:p>
          <a:p>
            <a:pPr marL="178183" marR="475715">
              <a:lnSpc>
                <a:spcPct val="101600"/>
              </a:lnSpc>
              <a:spcBef>
                <a:spcPts val="494"/>
              </a:spcBef>
              <a:tabLst>
                <a:tab pos="321626" algn="l"/>
              </a:tabLst>
            </a:pPr>
            <a:r>
              <a:rPr sz="1600" spc="9" dirty="0">
                <a:cs typeface="Verdana"/>
              </a:rPr>
              <a:t>An Indian </a:t>
            </a:r>
            <a:r>
              <a:rPr sz="1600" dirty="0">
                <a:cs typeface="Verdana"/>
              </a:rPr>
              <a:t>Billionaire </a:t>
            </a:r>
            <a:r>
              <a:rPr sz="1600" spc="4" dirty="0">
                <a:cs typeface="Verdana"/>
              </a:rPr>
              <a:t>Investor </a:t>
            </a:r>
            <a:r>
              <a:rPr sz="1600" spc="9" dirty="0">
                <a:cs typeface="Verdana"/>
              </a:rPr>
              <a:t>and </a:t>
            </a:r>
            <a:r>
              <a:rPr sz="1600" spc="-18" dirty="0">
                <a:cs typeface="Verdana"/>
              </a:rPr>
              <a:t>Trade</a:t>
            </a:r>
            <a:r>
              <a:rPr lang="en-US" sz="1600" spc="-18" dirty="0">
                <a:cs typeface="Verdana"/>
              </a:rPr>
              <a:t>r.</a:t>
            </a:r>
            <a:r>
              <a:rPr sz="1600" spc="9" dirty="0">
                <a:cs typeface="Verdana"/>
              </a:rPr>
              <a:t> He </a:t>
            </a:r>
            <a:r>
              <a:rPr sz="1600" dirty="0">
                <a:cs typeface="Verdana"/>
              </a:rPr>
              <a:t>is </a:t>
            </a:r>
            <a:r>
              <a:rPr sz="1600" spc="9" dirty="0">
                <a:cs typeface="Verdana"/>
              </a:rPr>
              <a:t>commonly referred </a:t>
            </a:r>
            <a:r>
              <a:rPr sz="1600" spc="4" dirty="0">
                <a:cs typeface="Verdana"/>
              </a:rPr>
              <a:t>as the </a:t>
            </a:r>
            <a:r>
              <a:rPr sz="1600" dirty="0">
                <a:cs typeface="Verdana"/>
              </a:rPr>
              <a:t>‘Warren </a:t>
            </a:r>
            <a:r>
              <a:rPr sz="1600" spc="-393" dirty="0">
                <a:cs typeface="Verdana"/>
              </a:rPr>
              <a:t> </a:t>
            </a:r>
            <a:r>
              <a:rPr sz="1600" spc="9" dirty="0">
                <a:cs typeface="Verdana"/>
              </a:rPr>
              <a:t>Buffet</a:t>
            </a:r>
            <a:r>
              <a:rPr sz="1600" spc="-31" dirty="0">
                <a:cs typeface="Verdana"/>
              </a:rPr>
              <a:t> </a:t>
            </a:r>
            <a:r>
              <a:rPr sz="1600" spc="4" dirty="0">
                <a:cs typeface="Verdana"/>
              </a:rPr>
              <a:t>of</a:t>
            </a:r>
            <a:r>
              <a:rPr sz="1600" spc="-13" dirty="0">
                <a:cs typeface="Verdana"/>
              </a:rPr>
              <a:t> </a:t>
            </a:r>
            <a:r>
              <a:rPr sz="1600" spc="-9" dirty="0">
                <a:cs typeface="Verdana"/>
              </a:rPr>
              <a:t>India’</a:t>
            </a:r>
            <a:endParaRPr sz="1600" dirty="0"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56112" y="3266001"/>
            <a:ext cx="210110" cy="1020856"/>
          </a:xfrm>
          <a:custGeom>
            <a:avLst/>
            <a:gdLst/>
            <a:ahLst/>
            <a:cxnLst/>
            <a:rect l="l" t="t" r="r" b="b"/>
            <a:pathLst>
              <a:path w="238125" h="1156970">
                <a:moveTo>
                  <a:pt x="237756" y="0"/>
                </a:moveTo>
                <a:lnTo>
                  <a:pt x="167652" y="0"/>
                </a:lnTo>
                <a:lnTo>
                  <a:pt x="167652" y="406908"/>
                </a:lnTo>
                <a:lnTo>
                  <a:pt x="0" y="577583"/>
                </a:lnTo>
                <a:lnTo>
                  <a:pt x="167652" y="749808"/>
                </a:lnTo>
                <a:lnTo>
                  <a:pt x="167652" y="1156716"/>
                </a:lnTo>
                <a:lnTo>
                  <a:pt x="237756" y="1156716"/>
                </a:lnTo>
                <a:lnTo>
                  <a:pt x="237756" y="0"/>
                </a:lnTo>
                <a:close/>
              </a:path>
            </a:pathLst>
          </a:custGeom>
          <a:solidFill>
            <a:srgbClr val="01216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1" name="object 11"/>
          <p:cNvGrpSpPr/>
          <p:nvPr/>
        </p:nvGrpSpPr>
        <p:grpSpPr>
          <a:xfrm>
            <a:off x="1994647" y="3172161"/>
            <a:ext cx="1094815" cy="1192400"/>
            <a:chOff x="381000" y="3595116"/>
            <a:chExt cx="1240790" cy="1173480"/>
          </a:xfrm>
        </p:grpSpPr>
        <p:sp>
          <p:nvSpPr>
            <p:cNvPr id="12" name="object 12"/>
            <p:cNvSpPr/>
            <p:nvPr/>
          </p:nvSpPr>
          <p:spPr>
            <a:xfrm>
              <a:off x="390143" y="3604260"/>
              <a:ext cx="1222375" cy="1155700"/>
            </a:xfrm>
            <a:custGeom>
              <a:avLst/>
              <a:gdLst/>
              <a:ahLst/>
              <a:cxnLst/>
              <a:rect l="l" t="t" r="r" b="b"/>
              <a:pathLst>
                <a:path w="1222375" h="1155700">
                  <a:moveTo>
                    <a:pt x="1222248" y="1155191"/>
                  </a:moveTo>
                  <a:lnTo>
                    <a:pt x="0" y="1155191"/>
                  </a:lnTo>
                  <a:lnTo>
                    <a:pt x="0" y="0"/>
                  </a:lnTo>
                  <a:lnTo>
                    <a:pt x="1222248" y="0"/>
                  </a:lnTo>
                  <a:lnTo>
                    <a:pt x="1222248" y="1155191"/>
                  </a:lnTo>
                  <a:close/>
                </a:path>
              </a:pathLst>
            </a:custGeom>
            <a:solidFill>
              <a:srgbClr val="B3723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772" y="3604260"/>
              <a:ext cx="1075943" cy="11551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1000" y="3595116"/>
              <a:ext cx="1240790" cy="1173480"/>
            </a:xfrm>
            <a:custGeom>
              <a:avLst/>
              <a:gdLst/>
              <a:ahLst/>
              <a:cxnLst/>
              <a:rect l="l" t="t" r="r" b="b"/>
              <a:pathLst>
                <a:path w="1240790" h="1173479">
                  <a:moveTo>
                    <a:pt x="1239012" y="1173480"/>
                  </a:moveTo>
                  <a:lnTo>
                    <a:pt x="3048" y="1173480"/>
                  </a:lnTo>
                  <a:lnTo>
                    <a:pt x="0" y="1171956"/>
                  </a:lnTo>
                  <a:lnTo>
                    <a:pt x="0" y="1524"/>
                  </a:lnTo>
                  <a:lnTo>
                    <a:pt x="3048" y="0"/>
                  </a:lnTo>
                  <a:lnTo>
                    <a:pt x="1239012" y="0"/>
                  </a:lnTo>
                  <a:lnTo>
                    <a:pt x="1240536" y="1524"/>
                  </a:lnTo>
                  <a:lnTo>
                    <a:pt x="1240536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1164336"/>
                  </a:lnTo>
                  <a:lnTo>
                    <a:pt x="4572" y="1164336"/>
                  </a:lnTo>
                  <a:lnTo>
                    <a:pt x="9144" y="1168908"/>
                  </a:lnTo>
                  <a:lnTo>
                    <a:pt x="1240536" y="1168908"/>
                  </a:lnTo>
                  <a:lnTo>
                    <a:pt x="1240536" y="1171956"/>
                  </a:lnTo>
                  <a:lnTo>
                    <a:pt x="1239012" y="1173480"/>
                  </a:lnTo>
                  <a:close/>
                </a:path>
                <a:path w="1240790" h="117347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240790" h="1173479">
                  <a:moveTo>
                    <a:pt x="1231392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231392" y="4572"/>
                  </a:lnTo>
                  <a:lnTo>
                    <a:pt x="1231392" y="9144"/>
                  </a:lnTo>
                  <a:close/>
                </a:path>
                <a:path w="1240790" h="1173479">
                  <a:moveTo>
                    <a:pt x="1231392" y="1168908"/>
                  </a:moveTo>
                  <a:lnTo>
                    <a:pt x="1231392" y="4572"/>
                  </a:lnTo>
                  <a:lnTo>
                    <a:pt x="1235963" y="9144"/>
                  </a:lnTo>
                  <a:lnTo>
                    <a:pt x="1240536" y="9144"/>
                  </a:lnTo>
                  <a:lnTo>
                    <a:pt x="1240536" y="1164336"/>
                  </a:lnTo>
                  <a:lnTo>
                    <a:pt x="1235963" y="1164336"/>
                  </a:lnTo>
                  <a:lnTo>
                    <a:pt x="1231392" y="1168908"/>
                  </a:lnTo>
                  <a:close/>
                </a:path>
                <a:path w="1240790" h="1173479">
                  <a:moveTo>
                    <a:pt x="1240536" y="9144"/>
                  </a:moveTo>
                  <a:lnTo>
                    <a:pt x="1235963" y="9144"/>
                  </a:lnTo>
                  <a:lnTo>
                    <a:pt x="1231392" y="4572"/>
                  </a:lnTo>
                  <a:lnTo>
                    <a:pt x="1240536" y="4572"/>
                  </a:lnTo>
                  <a:lnTo>
                    <a:pt x="1240536" y="9144"/>
                  </a:lnTo>
                  <a:close/>
                </a:path>
                <a:path w="1240790" h="1173479">
                  <a:moveTo>
                    <a:pt x="9144" y="1168908"/>
                  </a:moveTo>
                  <a:lnTo>
                    <a:pt x="4572" y="1164336"/>
                  </a:lnTo>
                  <a:lnTo>
                    <a:pt x="9144" y="1164336"/>
                  </a:lnTo>
                  <a:lnTo>
                    <a:pt x="9144" y="1168908"/>
                  </a:lnTo>
                  <a:close/>
                </a:path>
                <a:path w="1240790" h="1173479">
                  <a:moveTo>
                    <a:pt x="1231392" y="1168908"/>
                  </a:moveTo>
                  <a:lnTo>
                    <a:pt x="9144" y="1168908"/>
                  </a:lnTo>
                  <a:lnTo>
                    <a:pt x="9144" y="1164336"/>
                  </a:lnTo>
                  <a:lnTo>
                    <a:pt x="1231392" y="1164336"/>
                  </a:lnTo>
                  <a:lnTo>
                    <a:pt x="1231392" y="1168908"/>
                  </a:lnTo>
                  <a:close/>
                </a:path>
                <a:path w="1240790" h="1173479">
                  <a:moveTo>
                    <a:pt x="1240536" y="1168908"/>
                  </a:moveTo>
                  <a:lnTo>
                    <a:pt x="1231392" y="1168908"/>
                  </a:lnTo>
                  <a:lnTo>
                    <a:pt x="1235963" y="1164336"/>
                  </a:lnTo>
                  <a:lnTo>
                    <a:pt x="1240536" y="1164336"/>
                  </a:lnTo>
                  <a:lnTo>
                    <a:pt x="1240536" y="1168908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85203" y="3180229"/>
            <a:ext cx="7007599" cy="1192400"/>
          </a:xfrm>
          <a:prstGeom prst="rect">
            <a:avLst/>
          </a:prstGeom>
          <a:solidFill>
            <a:srgbClr val="012169">
              <a:alpha val="10154"/>
            </a:srgbClr>
          </a:solidFill>
        </p:spPr>
        <p:txBody>
          <a:bodyPr vert="horz" wrap="square" lIns="0" tIns="94129" rIns="0" bIns="0" rtlCol="0">
            <a:spAutoFit/>
          </a:bodyPr>
          <a:lstStyle/>
          <a:p>
            <a:pPr marL="178743">
              <a:spcBef>
                <a:spcPts val="741"/>
              </a:spcBef>
            </a:pPr>
            <a:r>
              <a:rPr sz="1600" b="1" spc="-4" dirty="0">
                <a:cs typeface="Verdana"/>
              </a:rPr>
              <a:t>CA.</a:t>
            </a:r>
            <a:r>
              <a:rPr sz="1600" b="1" spc="4" dirty="0">
                <a:cs typeface="Verdana"/>
              </a:rPr>
              <a:t> </a:t>
            </a:r>
            <a:r>
              <a:rPr sz="1600" b="1" spc="-4" dirty="0">
                <a:cs typeface="Verdana"/>
              </a:rPr>
              <a:t>Rameshwar</a:t>
            </a:r>
            <a:r>
              <a:rPr sz="1600" b="1" spc="31" dirty="0">
                <a:cs typeface="Verdana"/>
              </a:rPr>
              <a:t> </a:t>
            </a:r>
            <a:r>
              <a:rPr sz="1600" b="1" spc="-4" dirty="0">
                <a:cs typeface="Verdana"/>
              </a:rPr>
              <a:t>Thakur</a:t>
            </a:r>
            <a:endParaRPr sz="1600" dirty="0">
              <a:cs typeface="Verdana"/>
            </a:endParaRPr>
          </a:p>
          <a:p>
            <a:pPr marL="321066" marR="295851" indent="-142883">
              <a:lnSpc>
                <a:spcPct val="101600"/>
              </a:lnSpc>
              <a:spcBef>
                <a:spcPts val="494"/>
              </a:spcBef>
              <a:buFont typeface="Arial MT"/>
              <a:buChar char="•"/>
              <a:tabLst>
                <a:tab pos="321626" algn="l"/>
              </a:tabLst>
            </a:pPr>
            <a:r>
              <a:rPr lang="en-US" sz="1600" spc="4" dirty="0">
                <a:cs typeface="Verdana"/>
              </a:rPr>
              <a:t>Former</a:t>
            </a:r>
            <a:r>
              <a:rPr sz="1600" spc="4" dirty="0">
                <a:cs typeface="Verdana"/>
              </a:rPr>
              <a:t> Indian Union </a:t>
            </a:r>
            <a:r>
              <a:rPr sz="1600" spc="-13" dirty="0">
                <a:cs typeface="Verdana"/>
              </a:rPr>
              <a:t>Minister, </a:t>
            </a:r>
            <a:r>
              <a:rPr sz="1600" spc="4" dirty="0">
                <a:cs typeface="Verdana"/>
              </a:rPr>
              <a:t>Governor of Madhya Pradesh, Odisha, Andhra Pradesh </a:t>
            </a:r>
            <a:r>
              <a:rPr sz="1600" spc="-393" dirty="0">
                <a:cs typeface="Verdana"/>
              </a:rPr>
              <a:t> </a:t>
            </a:r>
            <a:r>
              <a:rPr sz="1600" spc="9" dirty="0">
                <a:cs typeface="Verdana"/>
              </a:rPr>
              <a:t>and</a:t>
            </a:r>
            <a:r>
              <a:rPr sz="1600" spc="-18" dirty="0">
                <a:cs typeface="Verdana"/>
              </a:rPr>
              <a:t> </a:t>
            </a:r>
            <a:r>
              <a:rPr sz="1600" dirty="0">
                <a:cs typeface="Verdana"/>
              </a:rPr>
              <a:t>Karnataka.</a:t>
            </a:r>
          </a:p>
          <a:p>
            <a:pPr marL="321066" indent="-142883">
              <a:spcBef>
                <a:spcPts val="260"/>
              </a:spcBef>
              <a:buFont typeface="Arial MT"/>
              <a:buChar char="•"/>
              <a:tabLst>
                <a:tab pos="321626" algn="l"/>
              </a:tabLst>
            </a:pPr>
            <a:r>
              <a:rPr sz="1600" spc="4" dirty="0">
                <a:cs typeface="Verdana"/>
              </a:rPr>
              <a:t>Served</a:t>
            </a:r>
            <a:r>
              <a:rPr sz="1600" spc="-4" dirty="0">
                <a:cs typeface="Verdana"/>
              </a:rPr>
              <a:t> </a:t>
            </a:r>
            <a:r>
              <a:rPr sz="1600" spc="4" dirty="0">
                <a:cs typeface="Verdana"/>
              </a:rPr>
              <a:t>as</a:t>
            </a:r>
            <a:r>
              <a:rPr sz="1600" dirty="0">
                <a:cs typeface="Verdana"/>
              </a:rPr>
              <a:t> </a:t>
            </a:r>
            <a:r>
              <a:rPr sz="1600" spc="4" dirty="0">
                <a:cs typeface="Verdana"/>
              </a:rPr>
              <a:t>the</a:t>
            </a:r>
            <a:r>
              <a:rPr sz="1600" spc="-4" dirty="0">
                <a:cs typeface="Verdana"/>
              </a:rPr>
              <a:t> </a:t>
            </a:r>
            <a:r>
              <a:rPr sz="1600" spc="9" dirty="0">
                <a:cs typeface="Verdana"/>
              </a:rPr>
              <a:t>president</a:t>
            </a:r>
            <a:r>
              <a:rPr sz="1600" spc="-4" dirty="0">
                <a:cs typeface="Verdana"/>
              </a:rPr>
              <a:t> </a:t>
            </a:r>
            <a:r>
              <a:rPr sz="1600" spc="4" dirty="0">
                <a:cs typeface="Verdana"/>
              </a:rPr>
              <a:t>of</a:t>
            </a:r>
            <a:r>
              <a:rPr sz="1600" spc="-13" dirty="0">
                <a:cs typeface="Verdana"/>
              </a:rPr>
              <a:t> </a:t>
            </a:r>
            <a:r>
              <a:rPr sz="1600" spc="9" dirty="0">
                <a:cs typeface="Verdana"/>
              </a:rPr>
              <a:t>ICAI</a:t>
            </a:r>
            <a:r>
              <a:rPr sz="1600" spc="-22" dirty="0">
                <a:cs typeface="Verdana"/>
              </a:rPr>
              <a:t> </a:t>
            </a:r>
            <a:r>
              <a:rPr sz="1600" spc="9" dirty="0">
                <a:cs typeface="Verdana"/>
              </a:rPr>
              <a:t>from</a:t>
            </a:r>
            <a:r>
              <a:rPr sz="1600" dirty="0">
                <a:cs typeface="Verdana"/>
              </a:rPr>
              <a:t> </a:t>
            </a:r>
            <a:r>
              <a:rPr sz="1600" spc="9" dirty="0">
                <a:cs typeface="Verdana"/>
              </a:rPr>
              <a:t>1966</a:t>
            </a:r>
            <a:r>
              <a:rPr sz="1600" spc="-26" dirty="0">
                <a:cs typeface="Verdana"/>
              </a:rPr>
              <a:t> </a:t>
            </a:r>
            <a:r>
              <a:rPr sz="1600" spc="4" dirty="0">
                <a:cs typeface="Verdana"/>
              </a:rPr>
              <a:t>to</a:t>
            </a:r>
            <a:r>
              <a:rPr sz="1600" dirty="0">
                <a:cs typeface="Verdana"/>
              </a:rPr>
              <a:t> </a:t>
            </a:r>
            <a:r>
              <a:rPr sz="1600" spc="4" dirty="0">
                <a:cs typeface="Verdana"/>
              </a:rPr>
              <a:t>1967.</a:t>
            </a:r>
            <a:endParaRPr sz="1600" dirty="0">
              <a:cs typeface="Verdana"/>
            </a:endParaRPr>
          </a:p>
        </p:txBody>
      </p:sp>
      <p:sp>
        <p:nvSpPr>
          <p:cNvPr id="17" name="Title 54">
            <a:extLst>
              <a:ext uri="{FF2B5EF4-FFF2-40B4-BE49-F238E27FC236}">
                <a16:creationId xmlns="" xmlns:a16="http://schemas.microsoft.com/office/drawing/2014/main" id="{F9C93721-4DEC-41BE-98C4-2DA88A58092D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PROMINENT CHARTERED ACCOUNTANTS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54B2CAE-EFFF-4CBD-A022-DF429FFC0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42" y="4842167"/>
            <a:ext cx="1086632" cy="1135742"/>
          </a:xfrm>
          <a:prstGeom prst="rect">
            <a:avLst/>
          </a:prstGeom>
        </p:spPr>
      </p:pic>
      <p:sp>
        <p:nvSpPr>
          <p:cNvPr id="20" name="object 15">
            <a:extLst>
              <a:ext uri="{FF2B5EF4-FFF2-40B4-BE49-F238E27FC236}">
                <a16:creationId xmlns="" xmlns:a16="http://schemas.microsoft.com/office/drawing/2014/main" id="{626C0CA8-B03A-4DC1-B9B5-55C36CED46CA}"/>
              </a:ext>
            </a:extLst>
          </p:cNvPr>
          <p:cNvSpPr txBox="1"/>
          <p:nvPr/>
        </p:nvSpPr>
        <p:spPr>
          <a:xfrm>
            <a:off x="3072874" y="4946606"/>
            <a:ext cx="7007599" cy="941242"/>
          </a:xfrm>
          <a:prstGeom prst="rect">
            <a:avLst/>
          </a:prstGeom>
          <a:solidFill>
            <a:srgbClr val="012169">
              <a:alpha val="10154"/>
            </a:srgbClr>
          </a:solidFill>
        </p:spPr>
        <p:txBody>
          <a:bodyPr vert="horz" wrap="square" lIns="0" tIns="94129" rIns="0" bIns="0" rtlCol="0">
            <a:spAutoFit/>
          </a:bodyPr>
          <a:lstStyle/>
          <a:p>
            <a:pPr marL="178743">
              <a:spcBef>
                <a:spcPts val="741"/>
              </a:spcBef>
            </a:pPr>
            <a:r>
              <a:rPr lang="en-US" sz="1600" b="1" spc="-4" dirty="0">
                <a:cs typeface="Verdana"/>
              </a:rPr>
              <a:t>Padma Bhushan </a:t>
            </a:r>
            <a:r>
              <a:rPr sz="1600" b="1" spc="-4" dirty="0">
                <a:cs typeface="Verdana"/>
              </a:rPr>
              <a:t>CA.</a:t>
            </a:r>
            <a:r>
              <a:rPr sz="1600" b="1" spc="4" dirty="0">
                <a:cs typeface="Verdana"/>
              </a:rPr>
              <a:t> </a:t>
            </a:r>
            <a:r>
              <a:rPr lang="en-US" sz="1600" b="1" spc="-4" dirty="0">
                <a:cs typeface="Verdana"/>
              </a:rPr>
              <a:t>Deepak Parekh</a:t>
            </a:r>
            <a:endParaRPr sz="1600" dirty="0">
              <a:cs typeface="Verdana"/>
            </a:endParaRPr>
          </a:p>
          <a:p>
            <a:pPr marL="321066" marR="295851" indent="-142883">
              <a:lnSpc>
                <a:spcPct val="101600"/>
              </a:lnSpc>
              <a:spcBef>
                <a:spcPts val="494"/>
              </a:spcBef>
              <a:buFont typeface="Arial MT"/>
              <a:buChar char="•"/>
              <a:tabLst>
                <a:tab pos="321626" algn="l"/>
              </a:tabLst>
            </a:pPr>
            <a:r>
              <a:rPr lang="en-US" sz="1600" spc="4" dirty="0">
                <a:cs typeface="Verdana"/>
              </a:rPr>
              <a:t>Chairman of HDFC</a:t>
            </a:r>
            <a:endParaRPr sz="1600" dirty="0">
              <a:cs typeface="Verdana"/>
            </a:endParaRPr>
          </a:p>
          <a:p>
            <a:pPr marL="321066" indent="-142883">
              <a:spcBef>
                <a:spcPts val="260"/>
              </a:spcBef>
              <a:buFont typeface="Arial MT"/>
              <a:buChar char="•"/>
              <a:tabLst>
                <a:tab pos="321626" algn="l"/>
              </a:tabLst>
            </a:pPr>
            <a:r>
              <a:rPr lang="en-US" sz="1600" spc="4" dirty="0">
                <a:cs typeface="Verdana"/>
              </a:rPr>
              <a:t>Non-executive Chairman of IDFC</a:t>
            </a:r>
            <a:r>
              <a:rPr sz="1600" spc="4" dirty="0">
                <a:cs typeface="Verdana"/>
              </a:rPr>
              <a:t>.</a:t>
            </a:r>
            <a:endParaRPr sz="1600" dirty="0">
              <a:cs typeface="Verdana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0CBF93F2-992D-4AA2-A5A7-F9C9EE3B1397}"/>
              </a:ext>
            </a:extLst>
          </p:cNvPr>
          <p:cNvSpPr/>
          <p:nvPr/>
        </p:nvSpPr>
        <p:spPr>
          <a:xfrm>
            <a:off x="10085574" y="4957052"/>
            <a:ext cx="75640" cy="1020856"/>
          </a:xfrm>
          <a:custGeom>
            <a:avLst/>
            <a:gdLst/>
            <a:ahLst/>
            <a:cxnLst/>
            <a:rect l="l" t="t" r="r" b="b"/>
            <a:pathLst>
              <a:path w="85725" h="1156970">
                <a:moveTo>
                  <a:pt x="85344" y="1156716"/>
                </a:moveTo>
                <a:lnTo>
                  <a:pt x="0" y="1156716"/>
                </a:lnTo>
                <a:lnTo>
                  <a:pt x="0" y="0"/>
                </a:lnTo>
                <a:lnTo>
                  <a:pt x="85344" y="0"/>
                </a:lnTo>
                <a:lnTo>
                  <a:pt x="85344" y="1156716"/>
                </a:lnTo>
                <a:close/>
              </a:path>
            </a:pathLst>
          </a:custGeom>
          <a:solidFill>
            <a:srgbClr val="0097A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272677E4-4BDE-4149-8D3D-E901F1AFE7B5}"/>
              </a:ext>
            </a:extLst>
          </p:cNvPr>
          <p:cNvSpPr/>
          <p:nvPr/>
        </p:nvSpPr>
        <p:spPr>
          <a:xfrm>
            <a:off x="9955305" y="2045518"/>
            <a:ext cx="147918" cy="304240"/>
          </a:xfrm>
          <a:custGeom>
            <a:avLst/>
            <a:gdLst/>
            <a:ahLst/>
            <a:cxnLst/>
            <a:rect l="l" t="t" r="r" b="b"/>
            <a:pathLst>
              <a:path w="167640" h="344805">
                <a:moveTo>
                  <a:pt x="167640" y="344424"/>
                </a:moveTo>
                <a:lnTo>
                  <a:pt x="0" y="172211"/>
                </a:lnTo>
                <a:lnTo>
                  <a:pt x="167640" y="0"/>
                </a:lnTo>
                <a:lnTo>
                  <a:pt x="167640" y="344424"/>
                </a:lnTo>
                <a:close/>
              </a:path>
            </a:pathLst>
          </a:custGeom>
          <a:solidFill>
            <a:srgbClr val="0097A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0" name="object 8">
            <a:extLst>
              <a:ext uri="{FF2B5EF4-FFF2-40B4-BE49-F238E27FC236}">
                <a16:creationId xmlns="" xmlns:a16="http://schemas.microsoft.com/office/drawing/2014/main" id="{C38AA4E9-9685-4B3B-9FDD-42C5AE34F8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4231" y="1640896"/>
            <a:ext cx="1073074" cy="1031389"/>
          </a:xfrm>
          <a:prstGeom prst="rect">
            <a:avLst/>
          </a:prstGeom>
        </p:spPr>
      </p:pic>
      <p:sp>
        <p:nvSpPr>
          <p:cNvPr id="31" name="object 10">
            <a:extLst>
              <a:ext uri="{FF2B5EF4-FFF2-40B4-BE49-F238E27FC236}">
                <a16:creationId xmlns="" xmlns:a16="http://schemas.microsoft.com/office/drawing/2014/main" id="{B11AC948-A9A0-4664-85EB-ACE781CF8171}"/>
              </a:ext>
            </a:extLst>
          </p:cNvPr>
          <p:cNvSpPr/>
          <p:nvPr/>
        </p:nvSpPr>
        <p:spPr>
          <a:xfrm>
            <a:off x="10092802" y="1671168"/>
            <a:ext cx="75640" cy="1020856"/>
          </a:xfrm>
          <a:custGeom>
            <a:avLst/>
            <a:gdLst/>
            <a:ahLst/>
            <a:cxnLst/>
            <a:rect l="l" t="t" r="r" b="b"/>
            <a:pathLst>
              <a:path w="85725" h="1156970">
                <a:moveTo>
                  <a:pt x="85344" y="1156716"/>
                </a:moveTo>
                <a:lnTo>
                  <a:pt x="0" y="1156716"/>
                </a:lnTo>
                <a:lnTo>
                  <a:pt x="0" y="0"/>
                </a:lnTo>
                <a:lnTo>
                  <a:pt x="85344" y="0"/>
                </a:lnTo>
                <a:lnTo>
                  <a:pt x="85344" y="1156716"/>
                </a:lnTo>
                <a:close/>
              </a:path>
            </a:pathLst>
          </a:custGeom>
          <a:solidFill>
            <a:srgbClr val="0097A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7">
            <a:extLst>
              <a:ext uri="{FF2B5EF4-FFF2-40B4-BE49-F238E27FC236}">
                <a16:creationId xmlns="" xmlns:a16="http://schemas.microsoft.com/office/drawing/2014/main" id="{E4F93625-E8AD-49DD-B0FC-F1E4AC90E51F}"/>
              </a:ext>
            </a:extLst>
          </p:cNvPr>
          <p:cNvSpPr/>
          <p:nvPr/>
        </p:nvSpPr>
        <p:spPr>
          <a:xfrm>
            <a:off x="9937656" y="5346979"/>
            <a:ext cx="147918" cy="304240"/>
          </a:xfrm>
          <a:custGeom>
            <a:avLst/>
            <a:gdLst/>
            <a:ahLst/>
            <a:cxnLst/>
            <a:rect l="l" t="t" r="r" b="b"/>
            <a:pathLst>
              <a:path w="167640" h="344805">
                <a:moveTo>
                  <a:pt x="167640" y="344424"/>
                </a:moveTo>
                <a:lnTo>
                  <a:pt x="0" y="172211"/>
                </a:lnTo>
                <a:lnTo>
                  <a:pt x="167640" y="0"/>
                </a:lnTo>
                <a:lnTo>
                  <a:pt x="167640" y="344424"/>
                </a:lnTo>
                <a:close/>
              </a:path>
            </a:pathLst>
          </a:custGeom>
          <a:solidFill>
            <a:srgbClr val="0097A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4">
            <a:extLst>
              <a:ext uri="{FF2B5EF4-FFF2-40B4-BE49-F238E27FC236}">
                <a16:creationId xmlns="" xmlns:a16="http://schemas.microsoft.com/office/drawing/2014/main" id="{3F2E03B6-0AD6-49E1-B931-2A06669F1CB7}"/>
              </a:ext>
            </a:extLst>
          </p:cNvPr>
          <p:cNvSpPr txBox="1">
            <a:spLocks/>
          </p:cNvSpPr>
          <p:nvPr/>
        </p:nvSpPr>
        <p:spPr>
          <a:xfrm>
            <a:off x="0" y="2766218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WHY IS CA HELD IN HIGH ESTEEM?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6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151" y="1800572"/>
            <a:ext cx="3937747" cy="1818154"/>
          </a:xfrm>
          <a:custGeom>
            <a:avLst/>
            <a:gdLst/>
            <a:ahLst/>
            <a:cxnLst/>
            <a:rect l="l" t="t" r="r" b="b"/>
            <a:pathLst>
              <a:path w="4462780" h="2060575">
                <a:moveTo>
                  <a:pt x="4462284" y="330708"/>
                </a:moveTo>
                <a:lnTo>
                  <a:pt x="4451616" y="262128"/>
                </a:lnTo>
                <a:lnTo>
                  <a:pt x="4437291" y="219456"/>
                </a:lnTo>
                <a:lnTo>
                  <a:pt x="4434852" y="213360"/>
                </a:lnTo>
                <a:lnTo>
                  <a:pt x="4423422" y="190500"/>
                </a:lnTo>
                <a:lnTo>
                  <a:pt x="4416564" y="176784"/>
                </a:lnTo>
                <a:lnTo>
                  <a:pt x="4411992" y="167640"/>
                </a:lnTo>
                <a:lnTo>
                  <a:pt x="4408944" y="163068"/>
                </a:lnTo>
                <a:lnTo>
                  <a:pt x="4402848" y="153924"/>
                </a:lnTo>
                <a:lnTo>
                  <a:pt x="4392180" y="140208"/>
                </a:lnTo>
                <a:lnTo>
                  <a:pt x="4383024" y="126492"/>
                </a:lnTo>
                <a:lnTo>
                  <a:pt x="4370832" y="114300"/>
                </a:lnTo>
                <a:lnTo>
                  <a:pt x="4360176" y="102108"/>
                </a:lnTo>
                <a:lnTo>
                  <a:pt x="4347984" y="89916"/>
                </a:lnTo>
                <a:lnTo>
                  <a:pt x="4335792" y="79248"/>
                </a:lnTo>
                <a:lnTo>
                  <a:pt x="4322076" y="68580"/>
                </a:lnTo>
                <a:lnTo>
                  <a:pt x="4294632" y="50292"/>
                </a:lnTo>
                <a:lnTo>
                  <a:pt x="4279404" y="42672"/>
                </a:lnTo>
                <a:lnTo>
                  <a:pt x="4264164" y="33528"/>
                </a:lnTo>
                <a:lnTo>
                  <a:pt x="4248924" y="27432"/>
                </a:lnTo>
                <a:lnTo>
                  <a:pt x="4233684" y="21336"/>
                </a:lnTo>
                <a:lnTo>
                  <a:pt x="4225302" y="18288"/>
                </a:lnTo>
                <a:lnTo>
                  <a:pt x="4216908" y="15240"/>
                </a:lnTo>
                <a:lnTo>
                  <a:pt x="4200156" y="10668"/>
                </a:lnTo>
                <a:lnTo>
                  <a:pt x="4183392" y="7620"/>
                </a:lnTo>
                <a:lnTo>
                  <a:pt x="4166616" y="3048"/>
                </a:lnTo>
                <a:lnTo>
                  <a:pt x="4130040" y="0"/>
                </a:lnTo>
                <a:lnTo>
                  <a:pt x="332232" y="0"/>
                </a:lnTo>
                <a:lnTo>
                  <a:pt x="297180" y="3048"/>
                </a:lnTo>
                <a:lnTo>
                  <a:pt x="278892" y="6096"/>
                </a:lnTo>
                <a:lnTo>
                  <a:pt x="245364" y="15240"/>
                </a:lnTo>
                <a:lnTo>
                  <a:pt x="230124" y="21336"/>
                </a:lnTo>
                <a:lnTo>
                  <a:pt x="213360" y="27432"/>
                </a:lnTo>
                <a:lnTo>
                  <a:pt x="198120" y="33528"/>
                </a:lnTo>
                <a:lnTo>
                  <a:pt x="182880" y="41148"/>
                </a:lnTo>
                <a:lnTo>
                  <a:pt x="169164" y="50292"/>
                </a:lnTo>
                <a:lnTo>
                  <a:pt x="153924" y="59436"/>
                </a:lnTo>
                <a:lnTo>
                  <a:pt x="140208" y="68580"/>
                </a:lnTo>
                <a:lnTo>
                  <a:pt x="128016" y="79248"/>
                </a:lnTo>
                <a:lnTo>
                  <a:pt x="114300" y="89916"/>
                </a:lnTo>
                <a:lnTo>
                  <a:pt x="80772" y="126492"/>
                </a:lnTo>
                <a:lnTo>
                  <a:pt x="50292" y="167640"/>
                </a:lnTo>
                <a:lnTo>
                  <a:pt x="27432" y="213360"/>
                </a:lnTo>
                <a:lnTo>
                  <a:pt x="10668" y="262128"/>
                </a:lnTo>
                <a:lnTo>
                  <a:pt x="1524" y="313944"/>
                </a:lnTo>
                <a:lnTo>
                  <a:pt x="0" y="330708"/>
                </a:lnTo>
                <a:lnTo>
                  <a:pt x="0" y="2060448"/>
                </a:lnTo>
                <a:lnTo>
                  <a:pt x="4462284" y="2060448"/>
                </a:lnTo>
                <a:lnTo>
                  <a:pt x="4462284" y="2052828"/>
                </a:lnTo>
                <a:lnTo>
                  <a:pt x="4462284" y="2043684"/>
                </a:lnTo>
                <a:lnTo>
                  <a:pt x="4462284" y="330708"/>
                </a:lnTo>
                <a:close/>
              </a:path>
            </a:pathLst>
          </a:custGeom>
          <a:solidFill>
            <a:srgbClr val="01216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3835114" y="2331272"/>
            <a:ext cx="1708897" cy="8285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117668">
              <a:spcBef>
                <a:spcPts val="88"/>
              </a:spcBef>
            </a:pPr>
            <a:r>
              <a:rPr sz="1324" b="1" spc="-4" dirty="0">
                <a:solidFill>
                  <a:srgbClr val="FFFFFF"/>
                </a:solidFill>
                <a:latin typeface="Verdana"/>
                <a:cs typeface="Verdana"/>
              </a:rPr>
              <a:t>Shri</a:t>
            </a:r>
            <a:r>
              <a:rPr sz="1324" b="1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spc="4" dirty="0">
                <a:solidFill>
                  <a:srgbClr val="FFFFFF"/>
                </a:solidFill>
                <a:latin typeface="Verdana"/>
                <a:cs typeface="Verdana"/>
              </a:rPr>
              <a:t>Lal</a:t>
            </a:r>
            <a:r>
              <a:rPr sz="1324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dirty="0">
                <a:solidFill>
                  <a:srgbClr val="FFFFFF"/>
                </a:solidFill>
                <a:latin typeface="Verdana"/>
                <a:cs typeface="Verdana"/>
              </a:rPr>
              <a:t>Bahadur </a:t>
            </a:r>
            <a:r>
              <a:rPr sz="1324" b="1" spc="-4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spc="-4" dirty="0">
                <a:solidFill>
                  <a:srgbClr val="FFFFFF"/>
                </a:solidFill>
                <a:latin typeface="Verdana"/>
                <a:cs typeface="Verdana"/>
              </a:rPr>
              <a:t>Shastri</a:t>
            </a:r>
            <a:endParaRPr sz="1324" dirty="0">
              <a:latin typeface="Verdana"/>
              <a:cs typeface="Verdana"/>
            </a:endParaRPr>
          </a:p>
          <a:p>
            <a:pPr marL="11206" marR="4483">
              <a:lnSpc>
                <a:spcPct val="101600"/>
              </a:lnSpc>
              <a:spcBef>
                <a:spcPts val="490"/>
              </a:spcBef>
            </a:pP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Prime Minister of India </a:t>
            </a:r>
            <a:r>
              <a:rPr sz="1147" spc="-39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1964-66</a:t>
            </a:r>
            <a:endParaRPr sz="1147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16162" y="3603811"/>
            <a:ext cx="3937747" cy="2651872"/>
            <a:chOff x="405383" y="4084319"/>
            <a:chExt cx="4462780" cy="3005455"/>
          </a:xfrm>
        </p:grpSpPr>
        <p:sp>
          <p:nvSpPr>
            <p:cNvPr id="5" name="object 5"/>
            <p:cNvSpPr/>
            <p:nvPr/>
          </p:nvSpPr>
          <p:spPr>
            <a:xfrm>
              <a:off x="405383" y="4084319"/>
              <a:ext cx="4462780" cy="2735580"/>
            </a:xfrm>
            <a:custGeom>
              <a:avLst/>
              <a:gdLst/>
              <a:ahLst/>
              <a:cxnLst/>
              <a:rect l="l" t="t" r="r" b="b"/>
              <a:pathLst>
                <a:path w="4462780" h="2735579">
                  <a:moveTo>
                    <a:pt x="4277868" y="2735580"/>
                  </a:moveTo>
                  <a:lnTo>
                    <a:pt x="184403" y="2735580"/>
                  </a:lnTo>
                  <a:lnTo>
                    <a:pt x="166116" y="2734056"/>
                  </a:lnTo>
                  <a:lnTo>
                    <a:pt x="112775" y="2720340"/>
                  </a:lnTo>
                  <a:lnTo>
                    <a:pt x="67056" y="2692908"/>
                  </a:lnTo>
                  <a:lnTo>
                    <a:pt x="32003" y="2653284"/>
                  </a:lnTo>
                  <a:lnTo>
                    <a:pt x="9143" y="2606040"/>
                  </a:lnTo>
                  <a:lnTo>
                    <a:pt x="0" y="2551176"/>
                  </a:lnTo>
                  <a:lnTo>
                    <a:pt x="0" y="0"/>
                  </a:lnTo>
                  <a:lnTo>
                    <a:pt x="4462272" y="0"/>
                  </a:lnTo>
                  <a:lnTo>
                    <a:pt x="4462272" y="7620"/>
                  </a:lnTo>
                  <a:lnTo>
                    <a:pt x="18287" y="7620"/>
                  </a:lnTo>
                  <a:lnTo>
                    <a:pt x="9143" y="16764"/>
                  </a:lnTo>
                  <a:lnTo>
                    <a:pt x="18287" y="16764"/>
                  </a:lnTo>
                  <a:lnTo>
                    <a:pt x="18287" y="2567940"/>
                  </a:lnTo>
                  <a:lnTo>
                    <a:pt x="21335" y="2584704"/>
                  </a:lnTo>
                  <a:lnTo>
                    <a:pt x="21751" y="2584704"/>
                  </a:lnTo>
                  <a:lnTo>
                    <a:pt x="25908" y="2599944"/>
                  </a:lnTo>
                  <a:lnTo>
                    <a:pt x="31449" y="2615184"/>
                  </a:lnTo>
                  <a:lnTo>
                    <a:pt x="30479" y="2615184"/>
                  </a:lnTo>
                  <a:lnTo>
                    <a:pt x="38100" y="2630424"/>
                  </a:lnTo>
                  <a:lnTo>
                    <a:pt x="47243" y="2644140"/>
                  </a:lnTo>
                  <a:lnTo>
                    <a:pt x="45719" y="2644140"/>
                  </a:lnTo>
                  <a:lnTo>
                    <a:pt x="67056" y="2668524"/>
                  </a:lnTo>
                  <a:lnTo>
                    <a:pt x="79248" y="2679192"/>
                  </a:lnTo>
                  <a:lnTo>
                    <a:pt x="77724" y="2679192"/>
                  </a:lnTo>
                  <a:lnTo>
                    <a:pt x="91440" y="2689860"/>
                  </a:lnTo>
                  <a:lnTo>
                    <a:pt x="93726" y="2689860"/>
                  </a:lnTo>
                  <a:lnTo>
                    <a:pt x="105156" y="2697480"/>
                  </a:lnTo>
                  <a:lnTo>
                    <a:pt x="120395" y="2705100"/>
                  </a:lnTo>
                  <a:lnTo>
                    <a:pt x="123062" y="2705100"/>
                  </a:lnTo>
                  <a:lnTo>
                    <a:pt x="135635" y="2709672"/>
                  </a:lnTo>
                  <a:lnTo>
                    <a:pt x="134111" y="2709672"/>
                  </a:lnTo>
                  <a:lnTo>
                    <a:pt x="150875" y="2714244"/>
                  </a:lnTo>
                  <a:lnTo>
                    <a:pt x="167640" y="2717292"/>
                  </a:lnTo>
                  <a:lnTo>
                    <a:pt x="4356201" y="2717292"/>
                  </a:lnTo>
                  <a:lnTo>
                    <a:pt x="4349496" y="2720340"/>
                  </a:lnTo>
                  <a:lnTo>
                    <a:pt x="4332732" y="2726436"/>
                  </a:lnTo>
                  <a:lnTo>
                    <a:pt x="4314444" y="2731008"/>
                  </a:lnTo>
                  <a:lnTo>
                    <a:pt x="4296156" y="2734056"/>
                  </a:lnTo>
                  <a:lnTo>
                    <a:pt x="4277868" y="2735580"/>
                  </a:lnTo>
                  <a:close/>
                </a:path>
                <a:path w="4462780" h="2735579">
                  <a:moveTo>
                    <a:pt x="18287" y="16764"/>
                  </a:moveTo>
                  <a:lnTo>
                    <a:pt x="9143" y="16764"/>
                  </a:lnTo>
                  <a:lnTo>
                    <a:pt x="18287" y="7620"/>
                  </a:lnTo>
                  <a:lnTo>
                    <a:pt x="18287" y="16764"/>
                  </a:lnTo>
                  <a:close/>
                </a:path>
                <a:path w="4462780" h="2735579">
                  <a:moveTo>
                    <a:pt x="4443984" y="16764"/>
                  </a:moveTo>
                  <a:lnTo>
                    <a:pt x="18287" y="16764"/>
                  </a:lnTo>
                  <a:lnTo>
                    <a:pt x="18287" y="7620"/>
                  </a:lnTo>
                  <a:lnTo>
                    <a:pt x="4443984" y="7620"/>
                  </a:lnTo>
                  <a:lnTo>
                    <a:pt x="4443984" y="16764"/>
                  </a:lnTo>
                  <a:close/>
                </a:path>
                <a:path w="4462780" h="2735579">
                  <a:moveTo>
                    <a:pt x="4459478" y="2584704"/>
                  </a:moveTo>
                  <a:lnTo>
                    <a:pt x="4440936" y="2584704"/>
                  </a:lnTo>
                  <a:lnTo>
                    <a:pt x="4443984" y="2567940"/>
                  </a:lnTo>
                  <a:lnTo>
                    <a:pt x="4443984" y="7620"/>
                  </a:lnTo>
                  <a:lnTo>
                    <a:pt x="4453128" y="16764"/>
                  </a:lnTo>
                  <a:lnTo>
                    <a:pt x="4462272" y="16764"/>
                  </a:lnTo>
                  <a:lnTo>
                    <a:pt x="4462272" y="2551176"/>
                  </a:lnTo>
                  <a:lnTo>
                    <a:pt x="4459478" y="2584704"/>
                  </a:lnTo>
                  <a:close/>
                </a:path>
                <a:path w="4462780" h="2735579">
                  <a:moveTo>
                    <a:pt x="4462272" y="16764"/>
                  </a:moveTo>
                  <a:lnTo>
                    <a:pt x="4453128" y="16764"/>
                  </a:lnTo>
                  <a:lnTo>
                    <a:pt x="4443984" y="7620"/>
                  </a:lnTo>
                  <a:lnTo>
                    <a:pt x="4462272" y="7620"/>
                  </a:lnTo>
                  <a:lnTo>
                    <a:pt x="4462272" y="16764"/>
                  </a:lnTo>
                  <a:close/>
                </a:path>
                <a:path w="4462780" h="2735579">
                  <a:moveTo>
                    <a:pt x="21751" y="2584704"/>
                  </a:moveTo>
                  <a:lnTo>
                    <a:pt x="21335" y="2584704"/>
                  </a:lnTo>
                  <a:lnTo>
                    <a:pt x="21335" y="2583180"/>
                  </a:lnTo>
                  <a:lnTo>
                    <a:pt x="21751" y="2584704"/>
                  </a:lnTo>
                  <a:close/>
                </a:path>
                <a:path w="4462780" h="2735579">
                  <a:moveTo>
                    <a:pt x="4430268" y="2616708"/>
                  </a:moveTo>
                  <a:lnTo>
                    <a:pt x="4436364" y="2599944"/>
                  </a:lnTo>
                  <a:lnTo>
                    <a:pt x="4440936" y="2583180"/>
                  </a:lnTo>
                  <a:lnTo>
                    <a:pt x="4440936" y="2584704"/>
                  </a:lnTo>
                  <a:lnTo>
                    <a:pt x="4459478" y="2584704"/>
                  </a:lnTo>
                  <a:lnTo>
                    <a:pt x="4459224" y="2587752"/>
                  </a:lnTo>
                  <a:lnTo>
                    <a:pt x="4454652" y="2606040"/>
                  </a:lnTo>
                  <a:lnTo>
                    <a:pt x="4450495" y="2615184"/>
                  </a:lnTo>
                  <a:lnTo>
                    <a:pt x="4431792" y="2615184"/>
                  </a:lnTo>
                  <a:lnTo>
                    <a:pt x="4430268" y="2616708"/>
                  </a:lnTo>
                  <a:close/>
                </a:path>
                <a:path w="4462780" h="2735579">
                  <a:moveTo>
                    <a:pt x="32003" y="2616708"/>
                  </a:moveTo>
                  <a:lnTo>
                    <a:pt x="30479" y="2615184"/>
                  </a:lnTo>
                  <a:lnTo>
                    <a:pt x="31449" y="2615184"/>
                  </a:lnTo>
                  <a:lnTo>
                    <a:pt x="32003" y="2616708"/>
                  </a:lnTo>
                  <a:close/>
                </a:path>
                <a:path w="4462780" h="2735579">
                  <a:moveTo>
                    <a:pt x="4398264" y="2689860"/>
                  </a:moveTo>
                  <a:lnTo>
                    <a:pt x="4370832" y="2689860"/>
                  </a:lnTo>
                  <a:lnTo>
                    <a:pt x="4384548" y="2679192"/>
                  </a:lnTo>
                  <a:lnTo>
                    <a:pt x="4383024" y="2679192"/>
                  </a:lnTo>
                  <a:lnTo>
                    <a:pt x="4395216" y="2668524"/>
                  </a:lnTo>
                  <a:lnTo>
                    <a:pt x="4416552" y="2644140"/>
                  </a:lnTo>
                  <a:lnTo>
                    <a:pt x="4415028" y="2644140"/>
                  </a:lnTo>
                  <a:lnTo>
                    <a:pt x="4424172" y="2630424"/>
                  </a:lnTo>
                  <a:lnTo>
                    <a:pt x="4431792" y="2615184"/>
                  </a:lnTo>
                  <a:lnTo>
                    <a:pt x="4450495" y="2615184"/>
                  </a:lnTo>
                  <a:lnTo>
                    <a:pt x="4447032" y="2622804"/>
                  </a:lnTo>
                  <a:lnTo>
                    <a:pt x="4439412" y="2638044"/>
                  </a:lnTo>
                  <a:lnTo>
                    <a:pt x="4430268" y="2653284"/>
                  </a:lnTo>
                  <a:lnTo>
                    <a:pt x="4419600" y="2668524"/>
                  </a:lnTo>
                  <a:lnTo>
                    <a:pt x="4398264" y="2689860"/>
                  </a:lnTo>
                  <a:close/>
                </a:path>
                <a:path w="4462780" h="2735579">
                  <a:moveTo>
                    <a:pt x="93726" y="2689860"/>
                  </a:moveTo>
                  <a:lnTo>
                    <a:pt x="91440" y="2689860"/>
                  </a:lnTo>
                  <a:lnTo>
                    <a:pt x="91440" y="2688336"/>
                  </a:lnTo>
                  <a:lnTo>
                    <a:pt x="93726" y="2689860"/>
                  </a:lnTo>
                  <a:close/>
                </a:path>
                <a:path w="4462780" h="2735579">
                  <a:moveTo>
                    <a:pt x="4378960" y="2705100"/>
                  </a:moveTo>
                  <a:lnTo>
                    <a:pt x="4341876" y="2705100"/>
                  </a:lnTo>
                  <a:lnTo>
                    <a:pt x="4357116" y="2697480"/>
                  </a:lnTo>
                  <a:lnTo>
                    <a:pt x="4370832" y="2688336"/>
                  </a:lnTo>
                  <a:lnTo>
                    <a:pt x="4370832" y="2689860"/>
                  </a:lnTo>
                  <a:lnTo>
                    <a:pt x="4398264" y="2689860"/>
                  </a:lnTo>
                  <a:lnTo>
                    <a:pt x="4395216" y="2692908"/>
                  </a:lnTo>
                  <a:lnTo>
                    <a:pt x="4381500" y="2703576"/>
                  </a:lnTo>
                  <a:lnTo>
                    <a:pt x="4378960" y="2705100"/>
                  </a:lnTo>
                  <a:close/>
                </a:path>
                <a:path w="4462780" h="2735579">
                  <a:moveTo>
                    <a:pt x="123062" y="2705100"/>
                  </a:moveTo>
                  <a:lnTo>
                    <a:pt x="120395" y="2705100"/>
                  </a:lnTo>
                  <a:lnTo>
                    <a:pt x="118871" y="2703576"/>
                  </a:lnTo>
                  <a:lnTo>
                    <a:pt x="123062" y="2705100"/>
                  </a:lnTo>
                  <a:close/>
                </a:path>
                <a:path w="4462780" h="2735579">
                  <a:moveTo>
                    <a:pt x="4356201" y="2717292"/>
                  </a:moveTo>
                  <a:lnTo>
                    <a:pt x="4294632" y="2717292"/>
                  </a:lnTo>
                  <a:lnTo>
                    <a:pt x="4311396" y="2714244"/>
                  </a:lnTo>
                  <a:lnTo>
                    <a:pt x="4328160" y="2709672"/>
                  </a:lnTo>
                  <a:lnTo>
                    <a:pt x="4326636" y="2709672"/>
                  </a:lnTo>
                  <a:lnTo>
                    <a:pt x="4343400" y="2703576"/>
                  </a:lnTo>
                  <a:lnTo>
                    <a:pt x="4341876" y="2705100"/>
                  </a:lnTo>
                  <a:lnTo>
                    <a:pt x="4378960" y="2705100"/>
                  </a:lnTo>
                  <a:lnTo>
                    <a:pt x="4366260" y="2712720"/>
                  </a:lnTo>
                  <a:lnTo>
                    <a:pt x="4356201" y="2717292"/>
                  </a:lnTo>
                  <a:close/>
                </a:path>
                <a:path w="4462780" h="2735579">
                  <a:moveTo>
                    <a:pt x="184403" y="2717292"/>
                  </a:moveTo>
                  <a:lnTo>
                    <a:pt x="167640" y="2717292"/>
                  </a:lnTo>
                  <a:lnTo>
                    <a:pt x="167640" y="2715768"/>
                  </a:lnTo>
                  <a:lnTo>
                    <a:pt x="184403" y="2717292"/>
                  </a:lnTo>
                  <a:close/>
                </a:path>
                <a:path w="4462780" h="2735579">
                  <a:moveTo>
                    <a:pt x="4294632" y="2717292"/>
                  </a:moveTo>
                  <a:lnTo>
                    <a:pt x="4277868" y="2717292"/>
                  </a:lnTo>
                  <a:lnTo>
                    <a:pt x="4294632" y="2715768"/>
                  </a:lnTo>
                  <a:lnTo>
                    <a:pt x="4294632" y="2717292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4154424" y="6525767"/>
              <a:ext cx="544195" cy="563880"/>
            </a:xfrm>
            <a:custGeom>
              <a:avLst/>
              <a:gdLst/>
              <a:ahLst/>
              <a:cxnLst/>
              <a:rect l="l" t="t" r="r" b="b"/>
              <a:pathLst>
                <a:path w="544195" h="563879">
                  <a:moveTo>
                    <a:pt x="452628" y="563879"/>
                  </a:moveTo>
                  <a:lnTo>
                    <a:pt x="91439" y="563879"/>
                  </a:lnTo>
                  <a:lnTo>
                    <a:pt x="55935" y="556664"/>
                  </a:lnTo>
                  <a:lnTo>
                    <a:pt x="26860" y="537019"/>
                  </a:lnTo>
                  <a:lnTo>
                    <a:pt x="7215" y="507944"/>
                  </a:lnTo>
                  <a:lnTo>
                    <a:pt x="0" y="472440"/>
                  </a:lnTo>
                  <a:lnTo>
                    <a:pt x="0" y="89916"/>
                  </a:lnTo>
                  <a:lnTo>
                    <a:pt x="7215" y="54649"/>
                  </a:lnTo>
                  <a:lnTo>
                    <a:pt x="26860" y="26098"/>
                  </a:lnTo>
                  <a:lnTo>
                    <a:pt x="55935" y="6977"/>
                  </a:lnTo>
                  <a:lnTo>
                    <a:pt x="91439" y="0"/>
                  </a:lnTo>
                  <a:lnTo>
                    <a:pt x="452628" y="0"/>
                  </a:lnTo>
                  <a:lnTo>
                    <a:pt x="488132" y="6977"/>
                  </a:lnTo>
                  <a:lnTo>
                    <a:pt x="517207" y="26098"/>
                  </a:lnTo>
                  <a:lnTo>
                    <a:pt x="536852" y="54649"/>
                  </a:lnTo>
                  <a:lnTo>
                    <a:pt x="544067" y="89916"/>
                  </a:lnTo>
                  <a:lnTo>
                    <a:pt x="544067" y="472440"/>
                  </a:lnTo>
                  <a:lnTo>
                    <a:pt x="536852" y="507944"/>
                  </a:lnTo>
                  <a:lnTo>
                    <a:pt x="517207" y="537019"/>
                  </a:lnTo>
                  <a:lnTo>
                    <a:pt x="488132" y="556664"/>
                  </a:lnTo>
                  <a:lnTo>
                    <a:pt x="452628" y="563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9" y="6649212"/>
              <a:ext cx="345948" cy="34594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6250630" y="1800572"/>
            <a:ext cx="3937747" cy="1818154"/>
          </a:xfrm>
          <a:custGeom>
            <a:avLst/>
            <a:gdLst/>
            <a:ahLst/>
            <a:cxnLst/>
            <a:rect l="l" t="t" r="r" b="b"/>
            <a:pathLst>
              <a:path w="4462780" h="2060575">
                <a:moveTo>
                  <a:pt x="4462272" y="348996"/>
                </a:moveTo>
                <a:lnTo>
                  <a:pt x="4460748" y="330708"/>
                </a:lnTo>
                <a:lnTo>
                  <a:pt x="4459224" y="313944"/>
                </a:lnTo>
                <a:lnTo>
                  <a:pt x="4457700" y="295656"/>
                </a:lnTo>
                <a:lnTo>
                  <a:pt x="4454652" y="278892"/>
                </a:lnTo>
                <a:lnTo>
                  <a:pt x="4446765" y="249936"/>
                </a:lnTo>
                <a:lnTo>
                  <a:pt x="4440936" y="228600"/>
                </a:lnTo>
                <a:lnTo>
                  <a:pt x="4437278" y="219456"/>
                </a:lnTo>
                <a:lnTo>
                  <a:pt x="4434840" y="213360"/>
                </a:lnTo>
                <a:lnTo>
                  <a:pt x="4423410" y="190500"/>
                </a:lnTo>
                <a:lnTo>
                  <a:pt x="4419600" y="182880"/>
                </a:lnTo>
                <a:lnTo>
                  <a:pt x="4415942" y="176784"/>
                </a:lnTo>
                <a:lnTo>
                  <a:pt x="4410456" y="167640"/>
                </a:lnTo>
                <a:lnTo>
                  <a:pt x="4407916" y="163068"/>
                </a:lnTo>
                <a:lnTo>
                  <a:pt x="4402836" y="153924"/>
                </a:lnTo>
                <a:lnTo>
                  <a:pt x="4381500" y="126492"/>
                </a:lnTo>
                <a:lnTo>
                  <a:pt x="4360164" y="102108"/>
                </a:lnTo>
                <a:lnTo>
                  <a:pt x="4347972" y="89916"/>
                </a:lnTo>
                <a:lnTo>
                  <a:pt x="4334256" y="79248"/>
                </a:lnTo>
                <a:lnTo>
                  <a:pt x="4322064" y="68580"/>
                </a:lnTo>
                <a:lnTo>
                  <a:pt x="4308348" y="59436"/>
                </a:lnTo>
                <a:lnTo>
                  <a:pt x="4293108" y="50292"/>
                </a:lnTo>
                <a:lnTo>
                  <a:pt x="4279404" y="42672"/>
                </a:lnTo>
                <a:lnTo>
                  <a:pt x="4264152" y="33528"/>
                </a:lnTo>
                <a:lnTo>
                  <a:pt x="4223778" y="18288"/>
                </a:lnTo>
                <a:lnTo>
                  <a:pt x="4183380" y="7620"/>
                </a:lnTo>
                <a:lnTo>
                  <a:pt x="4165104" y="3048"/>
                </a:lnTo>
                <a:lnTo>
                  <a:pt x="4130040" y="0"/>
                </a:lnTo>
                <a:lnTo>
                  <a:pt x="330708" y="0"/>
                </a:lnTo>
                <a:lnTo>
                  <a:pt x="278892" y="6096"/>
                </a:lnTo>
                <a:lnTo>
                  <a:pt x="228600" y="21336"/>
                </a:lnTo>
                <a:lnTo>
                  <a:pt x="182880" y="41148"/>
                </a:lnTo>
                <a:lnTo>
                  <a:pt x="140208" y="68580"/>
                </a:lnTo>
                <a:lnTo>
                  <a:pt x="89916" y="114300"/>
                </a:lnTo>
                <a:lnTo>
                  <a:pt x="50292" y="167640"/>
                </a:lnTo>
                <a:lnTo>
                  <a:pt x="42672" y="182880"/>
                </a:lnTo>
                <a:lnTo>
                  <a:pt x="33528" y="198120"/>
                </a:lnTo>
                <a:lnTo>
                  <a:pt x="15240" y="245364"/>
                </a:lnTo>
                <a:lnTo>
                  <a:pt x="3048" y="295656"/>
                </a:lnTo>
                <a:lnTo>
                  <a:pt x="1524" y="313944"/>
                </a:lnTo>
                <a:lnTo>
                  <a:pt x="0" y="330708"/>
                </a:lnTo>
                <a:lnTo>
                  <a:pt x="0" y="2060448"/>
                </a:lnTo>
                <a:lnTo>
                  <a:pt x="4462272" y="2060448"/>
                </a:lnTo>
                <a:lnTo>
                  <a:pt x="4462272" y="2052828"/>
                </a:lnTo>
                <a:lnTo>
                  <a:pt x="4462272" y="2043684"/>
                </a:lnTo>
                <a:lnTo>
                  <a:pt x="4462272" y="348996"/>
                </a:lnTo>
                <a:close/>
              </a:path>
            </a:pathLst>
          </a:custGeom>
          <a:solidFill>
            <a:srgbClr val="0097A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8069555" y="2360337"/>
            <a:ext cx="1965512" cy="697235"/>
          </a:xfrm>
          <a:prstGeom prst="rect">
            <a:avLst/>
          </a:prstGeom>
        </p:spPr>
        <p:txBody>
          <a:bodyPr vert="horz" wrap="square" lIns="0" tIns="82924" rIns="0" bIns="0" rtlCol="0">
            <a:spAutoFit/>
          </a:bodyPr>
          <a:lstStyle/>
          <a:p>
            <a:pPr marL="11206">
              <a:spcBef>
                <a:spcPts val="653"/>
              </a:spcBef>
            </a:pPr>
            <a:r>
              <a:rPr sz="1324" b="1" spc="-4" dirty="0">
                <a:solidFill>
                  <a:srgbClr val="FFFFFF"/>
                </a:solidFill>
                <a:latin typeface="Verdana"/>
                <a:cs typeface="Verdana"/>
              </a:rPr>
              <a:t>Dr.</a:t>
            </a:r>
            <a:r>
              <a:rPr sz="1324" b="1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dirty="0">
                <a:solidFill>
                  <a:srgbClr val="FFFFFF"/>
                </a:solidFill>
                <a:latin typeface="Verdana"/>
                <a:cs typeface="Verdana"/>
              </a:rPr>
              <a:t>APJ</a:t>
            </a:r>
            <a:r>
              <a:rPr sz="1324" b="1" spc="-4" dirty="0">
                <a:solidFill>
                  <a:srgbClr val="FFFFFF"/>
                </a:solidFill>
                <a:latin typeface="Verdana"/>
                <a:cs typeface="Verdana"/>
              </a:rPr>
              <a:t> Abdul</a:t>
            </a:r>
            <a:r>
              <a:rPr sz="1324" b="1" spc="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spc="-4" dirty="0">
                <a:solidFill>
                  <a:srgbClr val="FFFFFF"/>
                </a:solidFill>
                <a:latin typeface="Verdana"/>
                <a:cs typeface="Verdana"/>
              </a:rPr>
              <a:t>Kalam</a:t>
            </a:r>
            <a:endParaRPr sz="1324">
              <a:latin typeface="Verdana"/>
              <a:cs typeface="Verdana"/>
            </a:endParaRPr>
          </a:p>
          <a:p>
            <a:pPr marL="11206" marR="633166">
              <a:lnSpc>
                <a:spcPct val="101600"/>
              </a:lnSpc>
              <a:spcBef>
                <a:spcPts val="494"/>
              </a:spcBef>
            </a:pP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President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India </a:t>
            </a:r>
            <a:r>
              <a:rPr sz="1147" spc="-39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2002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2007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50641" y="3603811"/>
            <a:ext cx="3937747" cy="2651872"/>
            <a:chOff x="5204460" y="4084319"/>
            <a:chExt cx="4462780" cy="3005455"/>
          </a:xfrm>
        </p:grpSpPr>
        <p:sp>
          <p:nvSpPr>
            <p:cNvPr id="11" name="object 11"/>
            <p:cNvSpPr/>
            <p:nvPr/>
          </p:nvSpPr>
          <p:spPr>
            <a:xfrm>
              <a:off x="5204460" y="4084319"/>
              <a:ext cx="4462780" cy="2735580"/>
            </a:xfrm>
            <a:custGeom>
              <a:avLst/>
              <a:gdLst/>
              <a:ahLst/>
              <a:cxnLst/>
              <a:rect l="l" t="t" r="r" b="b"/>
              <a:pathLst>
                <a:path w="4462780" h="2735579">
                  <a:moveTo>
                    <a:pt x="4277868" y="2735580"/>
                  </a:moveTo>
                  <a:lnTo>
                    <a:pt x="184403" y="2735580"/>
                  </a:lnTo>
                  <a:lnTo>
                    <a:pt x="166116" y="2734056"/>
                  </a:lnTo>
                  <a:lnTo>
                    <a:pt x="112775" y="2720340"/>
                  </a:lnTo>
                  <a:lnTo>
                    <a:pt x="67056" y="2692908"/>
                  </a:lnTo>
                  <a:lnTo>
                    <a:pt x="30479" y="2653284"/>
                  </a:lnTo>
                  <a:lnTo>
                    <a:pt x="7619" y="2606040"/>
                  </a:lnTo>
                  <a:lnTo>
                    <a:pt x="0" y="2569464"/>
                  </a:lnTo>
                  <a:lnTo>
                    <a:pt x="0" y="0"/>
                  </a:lnTo>
                  <a:lnTo>
                    <a:pt x="4462272" y="0"/>
                  </a:lnTo>
                  <a:lnTo>
                    <a:pt x="4462272" y="7620"/>
                  </a:lnTo>
                  <a:lnTo>
                    <a:pt x="18287" y="7620"/>
                  </a:lnTo>
                  <a:lnTo>
                    <a:pt x="9143" y="16764"/>
                  </a:lnTo>
                  <a:lnTo>
                    <a:pt x="18287" y="16764"/>
                  </a:lnTo>
                  <a:lnTo>
                    <a:pt x="18287" y="2567940"/>
                  </a:lnTo>
                  <a:lnTo>
                    <a:pt x="21335" y="2584704"/>
                  </a:lnTo>
                  <a:lnTo>
                    <a:pt x="21751" y="2584704"/>
                  </a:lnTo>
                  <a:lnTo>
                    <a:pt x="25908" y="2599944"/>
                  </a:lnTo>
                  <a:lnTo>
                    <a:pt x="24383" y="2599944"/>
                  </a:lnTo>
                  <a:lnTo>
                    <a:pt x="30479" y="2616708"/>
                  </a:lnTo>
                  <a:lnTo>
                    <a:pt x="31241" y="2616708"/>
                  </a:lnTo>
                  <a:lnTo>
                    <a:pt x="38100" y="2630424"/>
                  </a:lnTo>
                  <a:lnTo>
                    <a:pt x="45719" y="2644140"/>
                  </a:lnTo>
                  <a:lnTo>
                    <a:pt x="56387" y="2656332"/>
                  </a:lnTo>
                  <a:lnTo>
                    <a:pt x="54864" y="2656332"/>
                  </a:lnTo>
                  <a:lnTo>
                    <a:pt x="67056" y="2668524"/>
                  </a:lnTo>
                  <a:lnTo>
                    <a:pt x="65532" y="2668524"/>
                  </a:lnTo>
                  <a:lnTo>
                    <a:pt x="79248" y="2679192"/>
                  </a:lnTo>
                  <a:lnTo>
                    <a:pt x="77724" y="2679192"/>
                  </a:lnTo>
                  <a:lnTo>
                    <a:pt x="91440" y="2689860"/>
                  </a:lnTo>
                  <a:lnTo>
                    <a:pt x="92456" y="2689860"/>
                  </a:lnTo>
                  <a:lnTo>
                    <a:pt x="105156" y="2697480"/>
                  </a:lnTo>
                  <a:lnTo>
                    <a:pt x="103632" y="2697480"/>
                  </a:lnTo>
                  <a:lnTo>
                    <a:pt x="120395" y="2705100"/>
                  </a:lnTo>
                  <a:lnTo>
                    <a:pt x="123062" y="2705100"/>
                  </a:lnTo>
                  <a:lnTo>
                    <a:pt x="135635" y="2709672"/>
                  </a:lnTo>
                  <a:lnTo>
                    <a:pt x="134111" y="2709672"/>
                  </a:lnTo>
                  <a:lnTo>
                    <a:pt x="150875" y="2714244"/>
                  </a:lnTo>
                  <a:lnTo>
                    <a:pt x="167640" y="2717292"/>
                  </a:lnTo>
                  <a:lnTo>
                    <a:pt x="4355592" y="2717292"/>
                  </a:lnTo>
                  <a:lnTo>
                    <a:pt x="4349496" y="2720340"/>
                  </a:lnTo>
                  <a:lnTo>
                    <a:pt x="4332732" y="2726436"/>
                  </a:lnTo>
                  <a:lnTo>
                    <a:pt x="4314444" y="2731008"/>
                  </a:lnTo>
                  <a:lnTo>
                    <a:pt x="4296156" y="2734056"/>
                  </a:lnTo>
                  <a:lnTo>
                    <a:pt x="4277868" y="2735580"/>
                  </a:lnTo>
                  <a:close/>
                </a:path>
                <a:path w="4462780" h="2735579">
                  <a:moveTo>
                    <a:pt x="18287" y="16764"/>
                  </a:moveTo>
                  <a:lnTo>
                    <a:pt x="9143" y="16764"/>
                  </a:lnTo>
                  <a:lnTo>
                    <a:pt x="18287" y="7620"/>
                  </a:lnTo>
                  <a:lnTo>
                    <a:pt x="18287" y="16764"/>
                  </a:lnTo>
                  <a:close/>
                </a:path>
                <a:path w="4462780" h="2735579">
                  <a:moveTo>
                    <a:pt x="4443984" y="16764"/>
                  </a:moveTo>
                  <a:lnTo>
                    <a:pt x="18287" y="16764"/>
                  </a:lnTo>
                  <a:lnTo>
                    <a:pt x="18287" y="7620"/>
                  </a:lnTo>
                  <a:lnTo>
                    <a:pt x="4443984" y="7620"/>
                  </a:lnTo>
                  <a:lnTo>
                    <a:pt x="4443984" y="16764"/>
                  </a:lnTo>
                  <a:close/>
                </a:path>
                <a:path w="4462780" h="2735579">
                  <a:moveTo>
                    <a:pt x="4462272" y="2551176"/>
                  </a:moveTo>
                  <a:lnTo>
                    <a:pt x="4443984" y="2551176"/>
                  </a:lnTo>
                  <a:lnTo>
                    <a:pt x="4443984" y="7620"/>
                  </a:lnTo>
                  <a:lnTo>
                    <a:pt x="4453128" y="16764"/>
                  </a:lnTo>
                  <a:lnTo>
                    <a:pt x="4462272" y="16764"/>
                  </a:lnTo>
                  <a:lnTo>
                    <a:pt x="4462272" y="2551176"/>
                  </a:lnTo>
                  <a:close/>
                </a:path>
                <a:path w="4462780" h="2735579">
                  <a:moveTo>
                    <a:pt x="4462272" y="16764"/>
                  </a:moveTo>
                  <a:lnTo>
                    <a:pt x="4453128" y="16764"/>
                  </a:lnTo>
                  <a:lnTo>
                    <a:pt x="4443984" y="7620"/>
                  </a:lnTo>
                  <a:lnTo>
                    <a:pt x="4462272" y="7620"/>
                  </a:lnTo>
                  <a:lnTo>
                    <a:pt x="4462272" y="16764"/>
                  </a:lnTo>
                  <a:close/>
                </a:path>
                <a:path w="4462780" h="2735579">
                  <a:moveTo>
                    <a:pt x="4458208" y="2584704"/>
                  </a:moveTo>
                  <a:lnTo>
                    <a:pt x="4440936" y="2584704"/>
                  </a:lnTo>
                  <a:lnTo>
                    <a:pt x="4442460" y="2567940"/>
                  </a:lnTo>
                  <a:lnTo>
                    <a:pt x="4443984" y="2549652"/>
                  </a:lnTo>
                  <a:lnTo>
                    <a:pt x="4443984" y="2551176"/>
                  </a:lnTo>
                  <a:lnTo>
                    <a:pt x="4462272" y="2551176"/>
                  </a:lnTo>
                  <a:lnTo>
                    <a:pt x="4460748" y="2569464"/>
                  </a:lnTo>
                  <a:lnTo>
                    <a:pt x="4458208" y="2584704"/>
                  </a:lnTo>
                  <a:close/>
                </a:path>
                <a:path w="4462780" h="2735579">
                  <a:moveTo>
                    <a:pt x="21751" y="2584704"/>
                  </a:moveTo>
                  <a:lnTo>
                    <a:pt x="21335" y="2584704"/>
                  </a:lnTo>
                  <a:lnTo>
                    <a:pt x="21335" y="2583180"/>
                  </a:lnTo>
                  <a:lnTo>
                    <a:pt x="21751" y="2584704"/>
                  </a:lnTo>
                  <a:close/>
                </a:path>
                <a:path w="4462780" h="2735579">
                  <a:moveTo>
                    <a:pt x="4449248" y="2616708"/>
                  </a:moveTo>
                  <a:lnTo>
                    <a:pt x="4430268" y="2616708"/>
                  </a:lnTo>
                  <a:lnTo>
                    <a:pt x="4436364" y="2599944"/>
                  </a:lnTo>
                  <a:lnTo>
                    <a:pt x="4440936" y="2583180"/>
                  </a:lnTo>
                  <a:lnTo>
                    <a:pt x="4440936" y="2584704"/>
                  </a:lnTo>
                  <a:lnTo>
                    <a:pt x="4458208" y="2584704"/>
                  </a:lnTo>
                  <a:lnTo>
                    <a:pt x="4457700" y="2587752"/>
                  </a:lnTo>
                  <a:lnTo>
                    <a:pt x="4453128" y="2606040"/>
                  </a:lnTo>
                  <a:lnTo>
                    <a:pt x="4449248" y="2616708"/>
                  </a:lnTo>
                  <a:close/>
                </a:path>
                <a:path w="4462780" h="2735579">
                  <a:moveTo>
                    <a:pt x="31241" y="2616708"/>
                  </a:moveTo>
                  <a:lnTo>
                    <a:pt x="30479" y="2616708"/>
                  </a:lnTo>
                  <a:lnTo>
                    <a:pt x="30479" y="2615184"/>
                  </a:lnTo>
                  <a:lnTo>
                    <a:pt x="31241" y="2616708"/>
                  </a:lnTo>
                  <a:close/>
                </a:path>
                <a:path w="4462780" h="2735579">
                  <a:moveTo>
                    <a:pt x="4398264" y="2689860"/>
                  </a:moveTo>
                  <a:lnTo>
                    <a:pt x="4369308" y="2689860"/>
                  </a:lnTo>
                  <a:lnTo>
                    <a:pt x="4383024" y="2679192"/>
                  </a:lnTo>
                  <a:lnTo>
                    <a:pt x="4395216" y="2668524"/>
                  </a:lnTo>
                  <a:lnTo>
                    <a:pt x="4405884" y="2656332"/>
                  </a:lnTo>
                  <a:lnTo>
                    <a:pt x="4415028" y="2644140"/>
                  </a:lnTo>
                  <a:lnTo>
                    <a:pt x="4424172" y="2630424"/>
                  </a:lnTo>
                  <a:lnTo>
                    <a:pt x="4430268" y="2615184"/>
                  </a:lnTo>
                  <a:lnTo>
                    <a:pt x="4430268" y="2616708"/>
                  </a:lnTo>
                  <a:lnTo>
                    <a:pt x="4449248" y="2616708"/>
                  </a:lnTo>
                  <a:lnTo>
                    <a:pt x="4447032" y="2622804"/>
                  </a:lnTo>
                  <a:lnTo>
                    <a:pt x="4439412" y="2638044"/>
                  </a:lnTo>
                  <a:lnTo>
                    <a:pt x="4430268" y="2653284"/>
                  </a:lnTo>
                  <a:lnTo>
                    <a:pt x="4419600" y="2668524"/>
                  </a:lnTo>
                  <a:lnTo>
                    <a:pt x="4398264" y="2689860"/>
                  </a:lnTo>
                  <a:close/>
                </a:path>
                <a:path w="4462780" h="2735579">
                  <a:moveTo>
                    <a:pt x="92456" y="2689860"/>
                  </a:moveTo>
                  <a:lnTo>
                    <a:pt x="91440" y="2689860"/>
                  </a:lnTo>
                  <a:lnTo>
                    <a:pt x="89916" y="2688336"/>
                  </a:lnTo>
                  <a:lnTo>
                    <a:pt x="92456" y="2689860"/>
                  </a:lnTo>
                  <a:close/>
                </a:path>
                <a:path w="4462780" h="2735579">
                  <a:moveTo>
                    <a:pt x="4377436" y="2705100"/>
                  </a:moveTo>
                  <a:lnTo>
                    <a:pt x="4341876" y="2705100"/>
                  </a:lnTo>
                  <a:lnTo>
                    <a:pt x="4357116" y="2697480"/>
                  </a:lnTo>
                  <a:lnTo>
                    <a:pt x="4355592" y="2697480"/>
                  </a:lnTo>
                  <a:lnTo>
                    <a:pt x="4370832" y="2688336"/>
                  </a:lnTo>
                  <a:lnTo>
                    <a:pt x="4369308" y="2689860"/>
                  </a:lnTo>
                  <a:lnTo>
                    <a:pt x="4398264" y="2689860"/>
                  </a:lnTo>
                  <a:lnTo>
                    <a:pt x="4395216" y="2692908"/>
                  </a:lnTo>
                  <a:lnTo>
                    <a:pt x="4379976" y="2703576"/>
                  </a:lnTo>
                  <a:lnTo>
                    <a:pt x="4377436" y="2705100"/>
                  </a:lnTo>
                  <a:close/>
                </a:path>
                <a:path w="4462780" h="2735579">
                  <a:moveTo>
                    <a:pt x="123062" y="2705100"/>
                  </a:moveTo>
                  <a:lnTo>
                    <a:pt x="120395" y="2705100"/>
                  </a:lnTo>
                  <a:lnTo>
                    <a:pt x="118871" y="2703576"/>
                  </a:lnTo>
                  <a:lnTo>
                    <a:pt x="123062" y="2705100"/>
                  </a:lnTo>
                  <a:close/>
                </a:path>
                <a:path w="4462780" h="2735579">
                  <a:moveTo>
                    <a:pt x="4355592" y="2717292"/>
                  </a:moveTo>
                  <a:lnTo>
                    <a:pt x="4293108" y="2717292"/>
                  </a:lnTo>
                  <a:lnTo>
                    <a:pt x="4311396" y="2714244"/>
                  </a:lnTo>
                  <a:lnTo>
                    <a:pt x="4309872" y="2714244"/>
                  </a:lnTo>
                  <a:lnTo>
                    <a:pt x="4326636" y="2709672"/>
                  </a:lnTo>
                  <a:lnTo>
                    <a:pt x="4341876" y="2703576"/>
                  </a:lnTo>
                  <a:lnTo>
                    <a:pt x="4341876" y="2705100"/>
                  </a:lnTo>
                  <a:lnTo>
                    <a:pt x="4377436" y="2705100"/>
                  </a:lnTo>
                  <a:lnTo>
                    <a:pt x="4364736" y="2712720"/>
                  </a:lnTo>
                  <a:lnTo>
                    <a:pt x="4355592" y="2717292"/>
                  </a:lnTo>
                  <a:close/>
                </a:path>
                <a:path w="4462780" h="2735579">
                  <a:moveTo>
                    <a:pt x="184403" y="2717292"/>
                  </a:moveTo>
                  <a:lnTo>
                    <a:pt x="167640" y="2717292"/>
                  </a:lnTo>
                  <a:lnTo>
                    <a:pt x="166116" y="2715768"/>
                  </a:lnTo>
                  <a:lnTo>
                    <a:pt x="184403" y="2717292"/>
                  </a:lnTo>
                  <a:close/>
                </a:path>
                <a:path w="4462780" h="2735579">
                  <a:moveTo>
                    <a:pt x="4293108" y="2717292"/>
                  </a:moveTo>
                  <a:lnTo>
                    <a:pt x="4276344" y="2717292"/>
                  </a:lnTo>
                  <a:lnTo>
                    <a:pt x="4294632" y="2715768"/>
                  </a:lnTo>
                  <a:lnTo>
                    <a:pt x="4293108" y="2717292"/>
                  </a:lnTo>
                  <a:close/>
                </a:path>
              </a:pathLst>
            </a:custGeom>
            <a:solidFill>
              <a:srgbClr val="0097A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8953500" y="6525767"/>
              <a:ext cx="542925" cy="563880"/>
            </a:xfrm>
            <a:custGeom>
              <a:avLst/>
              <a:gdLst/>
              <a:ahLst/>
              <a:cxnLst/>
              <a:rect l="l" t="t" r="r" b="b"/>
              <a:pathLst>
                <a:path w="542925" h="563879">
                  <a:moveTo>
                    <a:pt x="452628" y="563879"/>
                  </a:moveTo>
                  <a:lnTo>
                    <a:pt x="91439" y="563879"/>
                  </a:lnTo>
                  <a:lnTo>
                    <a:pt x="55935" y="556664"/>
                  </a:lnTo>
                  <a:lnTo>
                    <a:pt x="26860" y="537019"/>
                  </a:lnTo>
                  <a:lnTo>
                    <a:pt x="7215" y="507944"/>
                  </a:lnTo>
                  <a:lnTo>
                    <a:pt x="0" y="472440"/>
                  </a:lnTo>
                  <a:lnTo>
                    <a:pt x="0" y="89916"/>
                  </a:lnTo>
                  <a:lnTo>
                    <a:pt x="7215" y="54649"/>
                  </a:lnTo>
                  <a:lnTo>
                    <a:pt x="26860" y="26098"/>
                  </a:lnTo>
                  <a:lnTo>
                    <a:pt x="55935" y="6977"/>
                  </a:lnTo>
                  <a:lnTo>
                    <a:pt x="91439" y="0"/>
                  </a:lnTo>
                  <a:lnTo>
                    <a:pt x="452628" y="0"/>
                  </a:lnTo>
                  <a:lnTo>
                    <a:pt x="487894" y="6977"/>
                  </a:lnTo>
                  <a:lnTo>
                    <a:pt x="516445" y="26098"/>
                  </a:lnTo>
                  <a:lnTo>
                    <a:pt x="535566" y="54649"/>
                  </a:lnTo>
                  <a:lnTo>
                    <a:pt x="542543" y="89916"/>
                  </a:lnTo>
                  <a:lnTo>
                    <a:pt x="542543" y="472440"/>
                  </a:lnTo>
                  <a:lnTo>
                    <a:pt x="535566" y="507944"/>
                  </a:lnTo>
                  <a:lnTo>
                    <a:pt x="516445" y="537019"/>
                  </a:lnTo>
                  <a:lnTo>
                    <a:pt x="487894" y="556664"/>
                  </a:lnTo>
                  <a:lnTo>
                    <a:pt x="452628" y="563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2560" y="6649212"/>
              <a:ext cx="345947" cy="34594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504356" y="3791643"/>
            <a:ext cx="3428440" cy="174390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00800"/>
              </a:lnSpc>
              <a:spcBef>
                <a:spcPts val="88"/>
              </a:spcBef>
            </a:pPr>
            <a:r>
              <a:rPr sz="1600" spc="4" dirty="0">
                <a:cs typeface="Verdana"/>
              </a:rPr>
              <a:t>“I suggest </a:t>
            </a:r>
            <a:r>
              <a:rPr sz="1600" spc="9" dirty="0">
                <a:cs typeface="Verdana"/>
              </a:rPr>
              <a:t>that </a:t>
            </a:r>
            <a:r>
              <a:rPr sz="1600" spc="4" dirty="0">
                <a:cs typeface="Verdana"/>
              </a:rPr>
              <a:t>all the CAs… should </a:t>
            </a:r>
            <a:r>
              <a:rPr sz="1600" dirty="0">
                <a:cs typeface="Verdana"/>
              </a:rPr>
              <a:t>take </a:t>
            </a:r>
            <a:r>
              <a:rPr sz="1600" spc="4" dirty="0">
                <a:cs typeface="Verdana"/>
              </a:rPr>
              <a:t> the following </a:t>
            </a:r>
            <a:r>
              <a:rPr sz="1600" spc="9" dirty="0">
                <a:cs typeface="Verdana"/>
              </a:rPr>
              <a:t>oath… </a:t>
            </a:r>
            <a:r>
              <a:rPr sz="1600" spc="4" dirty="0">
                <a:cs typeface="Verdana"/>
              </a:rPr>
              <a:t>I will not only bring </a:t>
            </a:r>
            <a:r>
              <a:rPr sz="1600" spc="9" dirty="0">
                <a:cs typeface="Verdana"/>
              </a:rPr>
              <a:t> out</a:t>
            </a:r>
            <a:r>
              <a:rPr sz="1600" spc="-26" dirty="0">
                <a:cs typeface="Verdana"/>
              </a:rPr>
              <a:t> </a:t>
            </a:r>
            <a:r>
              <a:rPr sz="1600" spc="9" dirty="0">
                <a:cs typeface="Verdana"/>
              </a:rPr>
              <a:t>the</a:t>
            </a:r>
            <a:r>
              <a:rPr sz="1600" spc="-13" dirty="0">
                <a:cs typeface="Verdana"/>
              </a:rPr>
              <a:t> </a:t>
            </a:r>
            <a:r>
              <a:rPr sz="1600" spc="4" dirty="0">
                <a:cs typeface="Verdana"/>
              </a:rPr>
              <a:t>problems</a:t>
            </a:r>
            <a:r>
              <a:rPr sz="1600" spc="-35" dirty="0">
                <a:cs typeface="Verdana"/>
              </a:rPr>
              <a:t> </a:t>
            </a:r>
            <a:r>
              <a:rPr sz="1600" spc="4" dirty="0">
                <a:cs typeface="Verdana"/>
              </a:rPr>
              <a:t>of Financial</a:t>
            </a:r>
            <a:r>
              <a:rPr sz="1600" spc="-13" dirty="0">
                <a:cs typeface="Verdana"/>
              </a:rPr>
              <a:t> </a:t>
            </a:r>
            <a:r>
              <a:rPr sz="1600" spc="4" dirty="0">
                <a:cs typeface="Verdana"/>
              </a:rPr>
              <a:t>Management </a:t>
            </a:r>
            <a:r>
              <a:rPr sz="1600" spc="-419" dirty="0">
                <a:cs typeface="Verdana"/>
              </a:rPr>
              <a:t> </a:t>
            </a:r>
            <a:r>
              <a:rPr sz="1600" spc="4" dirty="0">
                <a:cs typeface="Verdana"/>
              </a:rPr>
              <a:t>for protecting </a:t>
            </a:r>
            <a:r>
              <a:rPr sz="1600" dirty="0">
                <a:cs typeface="Verdana"/>
              </a:rPr>
              <a:t>the </a:t>
            </a:r>
            <a:r>
              <a:rPr sz="1600" spc="4" dirty="0">
                <a:cs typeface="Verdana"/>
              </a:rPr>
              <a:t>interests </a:t>
            </a:r>
            <a:r>
              <a:rPr sz="1600" spc="13" dirty="0">
                <a:cs typeface="Verdana"/>
              </a:rPr>
              <a:t>of </a:t>
            </a:r>
            <a:r>
              <a:rPr sz="1600" spc="4" dirty="0">
                <a:cs typeface="Verdana"/>
              </a:rPr>
              <a:t>the </a:t>
            </a:r>
            <a:r>
              <a:rPr sz="1600" spc="9" dirty="0">
                <a:cs typeface="Verdana"/>
              </a:rPr>
              <a:t> </a:t>
            </a:r>
            <a:r>
              <a:rPr sz="1600" spc="4" dirty="0">
                <a:cs typeface="Verdana"/>
              </a:rPr>
              <a:t>stakeholders of the enterprises, but also </a:t>
            </a:r>
            <a:r>
              <a:rPr sz="1600" spc="9" dirty="0">
                <a:cs typeface="Verdana"/>
              </a:rPr>
              <a:t> </a:t>
            </a:r>
            <a:r>
              <a:rPr sz="1600" spc="4" dirty="0">
                <a:cs typeface="Verdana"/>
              </a:rPr>
              <a:t>suggest</a:t>
            </a:r>
            <a:r>
              <a:rPr sz="1600" spc="13" dirty="0">
                <a:cs typeface="Verdana"/>
              </a:rPr>
              <a:t> </a:t>
            </a:r>
            <a:r>
              <a:rPr sz="1600" b="1" spc="4" dirty="0">
                <a:cs typeface="Verdana"/>
              </a:rPr>
              <a:t>possible</a:t>
            </a:r>
            <a:r>
              <a:rPr sz="1600" b="1" spc="13" dirty="0">
                <a:cs typeface="Verdana"/>
              </a:rPr>
              <a:t> </a:t>
            </a:r>
            <a:r>
              <a:rPr sz="1600" b="1" spc="4" dirty="0">
                <a:cs typeface="Verdana"/>
              </a:rPr>
              <a:t>solution</a:t>
            </a:r>
            <a:r>
              <a:rPr sz="1600" b="1" spc="18" dirty="0">
                <a:cs typeface="Verdana"/>
              </a:rPr>
              <a:t> </a:t>
            </a:r>
            <a:r>
              <a:rPr sz="1600" b="1" spc="9" dirty="0">
                <a:cs typeface="Verdana"/>
              </a:rPr>
              <a:t>with</a:t>
            </a:r>
            <a:r>
              <a:rPr sz="1600" b="1" spc="13" dirty="0">
                <a:cs typeface="Verdana"/>
              </a:rPr>
              <a:t> </a:t>
            </a:r>
            <a:r>
              <a:rPr sz="1600" b="1" dirty="0">
                <a:cs typeface="Verdana"/>
              </a:rPr>
              <a:t>ethics </a:t>
            </a:r>
            <a:r>
              <a:rPr sz="1600" b="1" spc="4" dirty="0">
                <a:cs typeface="Verdana"/>
              </a:rPr>
              <a:t> </a:t>
            </a:r>
            <a:r>
              <a:rPr sz="1600" b="1" spc="9" dirty="0">
                <a:cs typeface="Verdana"/>
              </a:rPr>
              <a:t>as</a:t>
            </a:r>
            <a:r>
              <a:rPr sz="1600" b="1" spc="-22" dirty="0">
                <a:cs typeface="Verdana"/>
              </a:rPr>
              <a:t> </a:t>
            </a:r>
            <a:r>
              <a:rPr sz="1600" b="1" spc="9" dirty="0">
                <a:cs typeface="Verdana"/>
              </a:rPr>
              <a:t>a</a:t>
            </a:r>
            <a:r>
              <a:rPr sz="1600" b="1" spc="4" dirty="0">
                <a:cs typeface="Verdana"/>
              </a:rPr>
              <a:t> </a:t>
            </a:r>
            <a:r>
              <a:rPr sz="1600" b="1" spc="9" dirty="0">
                <a:cs typeface="Verdana"/>
              </a:rPr>
              <a:t>way</a:t>
            </a:r>
            <a:r>
              <a:rPr sz="1600" b="1" dirty="0">
                <a:cs typeface="Verdana"/>
              </a:rPr>
              <a:t> of</a:t>
            </a:r>
            <a:r>
              <a:rPr sz="1600" b="1" spc="4" dirty="0">
                <a:cs typeface="Verdana"/>
              </a:rPr>
              <a:t> </a:t>
            </a:r>
            <a:r>
              <a:rPr sz="1600" b="1" dirty="0">
                <a:cs typeface="Verdana"/>
              </a:rPr>
              <a:t>life.</a:t>
            </a:r>
            <a:r>
              <a:rPr sz="1600" dirty="0">
                <a:cs typeface="Verdana"/>
              </a:rPr>
              <a:t>”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69877" y="3791643"/>
            <a:ext cx="3321984" cy="199256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00800"/>
              </a:lnSpc>
              <a:spcBef>
                <a:spcPts val="88"/>
              </a:spcBef>
            </a:pPr>
            <a:r>
              <a:rPr sz="1235" spc="4" dirty="0">
                <a:latin typeface="Verdana"/>
                <a:cs typeface="Verdana"/>
              </a:rPr>
              <a:t>“</a:t>
            </a:r>
            <a:r>
              <a:rPr sz="1600" spc="4" dirty="0">
                <a:cs typeface="Verdana"/>
              </a:rPr>
              <a:t>I cannot </a:t>
            </a:r>
            <a:r>
              <a:rPr sz="1600" dirty="0">
                <a:cs typeface="Verdana"/>
              </a:rPr>
              <a:t>conceive </a:t>
            </a:r>
            <a:r>
              <a:rPr sz="1600" spc="4" dirty="0">
                <a:cs typeface="Verdana"/>
              </a:rPr>
              <a:t>what would </a:t>
            </a:r>
            <a:r>
              <a:rPr sz="1600" spc="9" dirty="0">
                <a:cs typeface="Verdana"/>
              </a:rPr>
              <a:t>happen </a:t>
            </a:r>
            <a:r>
              <a:rPr sz="1600" spc="4" dirty="0">
                <a:cs typeface="Verdana"/>
              </a:rPr>
              <a:t>if </a:t>
            </a:r>
            <a:r>
              <a:rPr sz="1600" spc="9" dirty="0">
                <a:cs typeface="Verdana"/>
              </a:rPr>
              <a:t> </a:t>
            </a:r>
            <a:r>
              <a:rPr sz="1600" spc="4" dirty="0">
                <a:cs typeface="Verdana"/>
              </a:rPr>
              <a:t>there were no accountants </a:t>
            </a:r>
            <a:r>
              <a:rPr sz="1600" spc="9" dirty="0">
                <a:cs typeface="Verdana"/>
              </a:rPr>
              <a:t>and no </a:t>
            </a:r>
            <a:r>
              <a:rPr sz="1600" spc="13" dirty="0">
                <a:cs typeface="Verdana"/>
              </a:rPr>
              <a:t> </a:t>
            </a:r>
            <a:r>
              <a:rPr sz="1600" spc="4" dirty="0">
                <a:cs typeface="Verdana"/>
              </a:rPr>
              <a:t>auditors. </a:t>
            </a:r>
            <a:r>
              <a:rPr sz="1600" dirty="0">
                <a:cs typeface="Verdana"/>
              </a:rPr>
              <a:t>Not </a:t>
            </a:r>
            <a:r>
              <a:rPr sz="1600" spc="9" dirty="0">
                <a:cs typeface="Verdana"/>
              </a:rPr>
              <a:t>only </a:t>
            </a:r>
            <a:r>
              <a:rPr sz="1600" spc="4" dirty="0">
                <a:cs typeface="Verdana"/>
              </a:rPr>
              <a:t>the </a:t>
            </a:r>
            <a:r>
              <a:rPr sz="1600" spc="9" dirty="0">
                <a:cs typeface="Verdana"/>
              </a:rPr>
              <a:t>mute </a:t>
            </a:r>
            <a:r>
              <a:rPr sz="1600" spc="4" dirty="0">
                <a:cs typeface="Verdana"/>
              </a:rPr>
              <a:t>shareholders </a:t>
            </a:r>
            <a:r>
              <a:rPr sz="1600" spc="-424" dirty="0">
                <a:cs typeface="Verdana"/>
              </a:rPr>
              <a:t> </a:t>
            </a:r>
            <a:r>
              <a:rPr sz="1600" spc="4" dirty="0">
                <a:cs typeface="Verdana"/>
              </a:rPr>
              <a:t>in a private company </a:t>
            </a:r>
            <a:r>
              <a:rPr sz="1600" spc="9" dirty="0">
                <a:cs typeface="Verdana"/>
              </a:rPr>
              <a:t>but </a:t>
            </a:r>
            <a:r>
              <a:rPr sz="1600" spc="4" dirty="0">
                <a:cs typeface="Verdana"/>
              </a:rPr>
              <a:t>the industries </a:t>
            </a:r>
            <a:r>
              <a:rPr sz="1600" spc="9" dirty="0">
                <a:cs typeface="Verdana"/>
              </a:rPr>
              <a:t> and the </a:t>
            </a:r>
            <a:r>
              <a:rPr sz="1600" spc="4" dirty="0">
                <a:cs typeface="Verdana"/>
              </a:rPr>
              <a:t>economy of the country as a </a:t>
            </a:r>
            <a:r>
              <a:rPr sz="1600" spc="9" dirty="0">
                <a:cs typeface="Verdana"/>
              </a:rPr>
              <a:t> whole</a:t>
            </a:r>
            <a:r>
              <a:rPr sz="1600" spc="-49" dirty="0">
                <a:cs typeface="Verdana"/>
              </a:rPr>
              <a:t> </a:t>
            </a:r>
            <a:r>
              <a:rPr sz="1600" spc="9" dirty="0">
                <a:cs typeface="Verdana"/>
              </a:rPr>
              <a:t>would</a:t>
            </a:r>
            <a:r>
              <a:rPr sz="1600" spc="-22" dirty="0">
                <a:cs typeface="Verdana"/>
              </a:rPr>
              <a:t> </a:t>
            </a:r>
            <a:r>
              <a:rPr sz="1600" dirty="0">
                <a:cs typeface="Verdana"/>
              </a:rPr>
              <a:t>suffer</a:t>
            </a:r>
            <a:r>
              <a:rPr sz="1600" spc="4" dirty="0">
                <a:cs typeface="Verdana"/>
              </a:rPr>
              <a:t> without</a:t>
            </a:r>
            <a:r>
              <a:rPr sz="1600" spc="-44" dirty="0">
                <a:cs typeface="Verdana"/>
              </a:rPr>
              <a:t> </a:t>
            </a:r>
            <a:r>
              <a:rPr sz="1600" spc="4" dirty="0">
                <a:cs typeface="Verdana"/>
              </a:rPr>
              <a:t>your</a:t>
            </a:r>
            <a:r>
              <a:rPr sz="1600" spc="-13" dirty="0">
                <a:cs typeface="Verdana"/>
              </a:rPr>
              <a:t> </a:t>
            </a:r>
            <a:r>
              <a:rPr sz="1600" spc="4" dirty="0">
                <a:cs typeface="Verdana"/>
              </a:rPr>
              <a:t>help</a:t>
            </a:r>
            <a:r>
              <a:rPr sz="1600" spc="-18" dirty="0">
                <a:cs typeface="Verdana"/>
              </a:rPr>
              <a:t> </a:t>
            </a:r>
            <a:r>
              <a:rPr sz="1600" spc="9" dirty="0">
                <a:cs typeface="Verdana"/>
              </a:rPr>
              <a:t>and </a:t>
            </a:r>
            <a:r>
              <a:rPr sz="1600" spc="-424" dirty="0">
                <a:cs typeface="Verdana"/>
              </a:rPr>
              <a:t> </a:t>
            </a:r>
            <a:r>
              <a:rPr sz="1600" spc="4" dirty="0">
                <a:cs typeface="Verdana"/>
              </a:rPr>
              <a:t>adequate</a:t>
            </a:r>
            <a:r>
              <a:rPr sz="1600" spc="-9" dirty="0">
                <a:cs typeface="Verdana"/>
              </a:rPr>
              <a:t> guidance.”</a:t>
            </a:r>
            <a:endParaRPr sz="1600" dirty="0"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84743" y="1870485"/>
            <a:ext cx="1572185" cy="1679762"/>
            <a:chOff x="483108" y="2119883"/>
            <a:chExt cx="1781810" cy="190373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2132075"/>
              <a:ext cx="1757171" cy="18790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3108" y="2119883"/>
              <a:ext cx="1781810" cy="1903730"/>
            </a:xfrm>
            <a:custGeom>
              <a:avLst/>
              <a:gdLst/>
              <a:ahLst/>
              <a:cxnLst/>
              <a:rect l="l" t="t" r="r" b="b"/>
              <a:pathLst>
                <a:path w="1781810" h="1903729">
                  <a:moveTo>
                    <a:pt x="1778508" y="1903476"/>
                  </a:moveTo>
                  <a:lnTo>
                    <a:pt x="3048" y="1903476"/>
                  </a:lnTo>
                  <a:lnTo>
                    <a:pt x="0" y="1900428"/>
                  </a:lnTo>
                  <a:lnTo>
                    <a:pt x="72" y="303276"/>
                  </a:lnTo>
                  <a:lnTo>
                    <a:pt x="1524" y="272795"/>
                  </a:lnTo>
                  <a:lnTo>
                    <a:pt x="7619" y="243840"/>
                  </a:lnTo>
                  <a:lnTo>
                    <a:pt x="13716" y="213360"/>
                  </a:lnTo>
                  <a:lnTo>
                    <a:pt x="24383" y="185928"/>
                  </a:lnTo>
                  <a:lnTo>
                    <a:pt x="38100" y="158495"/>
                  </a:lnTo>
                  <a:lnTo>
                    <a:pt x="53340" y="134112"/>
                  </a:lnTo>
                  <a:lnTo>
                    <a:pt x="89916" y="89916"/>
                  </a:lnTo>
                  <a:lnTo>
                    <a:pt x="89916" y="88392"/>
                  </a:lnTo>
                  <a:lnTo>
                    <a:pt x="134112" y="51816"/>
                  </a:lnTo>
                  <a:lnTo>
                    <a:pt x="135636" y="51816"/>
                  </a:lnTo>
                  <a:lnTo>
                    <a:pt x="160020" y="36576"/>
                  </a:lnTo>
                  <a:lnTo>
                    <a:pt x="214884" y="13716"/>
                  </a:lnTo>
                  <a:lnTo>
                    <a:pt x="274320" y="1524"/>
                  </a:lnTo>
                  <a:lnTo>
                    <a:pt x="304800" y="0"/>
                  </a:lnTo>
                  <a:lnTo>
                    <a:pt x="1476756" y="0"/>
                  </a:lnTo>
                  <a:lnTo>
                    <a:pt x="1507236" y="1524"/>
                  </a:lnTo>
                  <a:lnTo>
                    <a:pt x="1537716" y="6096"/>
                  </a:lnTo>
                  <a:lnTo>
                    <a:pt x="1560880" y="12192"/>
                  </a:lnTo>
                  <a:lnTo>
                    <a:pt x="275844" y="12192"/>
                  </a:lnTo>
                  <a:lnTo>
                    <a:pt x="246888" y="16764"/>
                  </a:lnTo>
                  <a:lnTo>
                    <a:pt x="219456" y="24384"/>
                  </a:lnTo>
                  <a:lnTo>
                    <a:pt x="192024" y="35052"/>
                  </a:lnTo>
                  <a:lnTo>
                    <a:pt x="166116" y="47244"/>
                  </a:lnTo>
                  <a:lnTo>
                    <a:pt x="144170" y="60960"/>
                  </a:lnTo>
                  <a:lnTo>
                    <a:pt x="141731" y="60960"/>
                  </a:lnTo>
                  <a:lnTo>
                    <a:pt x="97536" y="97536"/>
                  </a:lnTo>
                  <a:lnTo>
                    <a:pt x="99060" y="97536"/>
                  </a:lnTo>
                  <a:lnTo>
                    <a:pt x="63745" y="140208"/>
                  </a:lnTo>
                  <a:lnTo>
                    <a:pt x="62483" y="140208"/>
                  </a:lnTo>
                  <a:lnTo>
                    <a:pt x="48768" y="164592"/>
                  </a:lnTo>
                  <a:lnTo>
                    <a:pt x="25907" y="216407"/>
                  </a:lnTo>
                  <a:lnTo>
                    <a:pt x="13716" y="274319"/>
                  </a:lnTo>
                  <a:lnTo>
                    <a:pt x="12192" y="1891284"/>
                  </a:lnTo>
                  <a:lnTo>
                    <a:pt x="6095" y="1891284"/>
                  </a:lnTo>
                  <a:lnTo>
                    <a:pt x="12192" y="1897380"/>
                  </a:lnTo>
                  <a:lnTo>
                    <a:pt x="1781555" y="1897380"/>
                  </a:lnTo>
                  <a:lnTo>
                    <a:pt x="1781555" y="1900428"/>
                  </a:lnTo>
                  <a:lnTo>
                    <a:pt x="1778508" y="1903476"/>
                  </a:lnTo>
                  <a:close/>
                </a:path>
                <a:path w="1781810" h="1903729">
                  <a:moveTo>
                    <a:pt x="1641348" y="62484"/>
                  </a:moveTo>
                  <a:lnTo>
                    <a:pt x="1591055" y="35052"/>
                  </a:lnTo>
                  <a:lnTo>
                    <a:pt x="1536192" y="16764"/>
                  </a:lnTo>
                  <a:lnTo>
                    <a:pt x="1476756" y="12192"/>
                  </a:lnTo>
                  <a:lnTo>
                    <a:pt x="1560880" y="12192"/>
                  </a:lnTo>
                  <a:lnTo>
                    <a:pt x="1621536" y="36576"/>
                  </a:lnTo>
                  <a:lnTo>
                    <a:pt x="1658493" y="60960"/>
                  </a:lnTo>
                  <a:lnTo>
                    <a:pt x="1639824" y="60960"/>
                  </a:lnTo>
                  <a:lnTo>
                    <a:pt x="1641348" y="62484"/>
                  </a:lnTo>
                  <a:close/>
                </a:path>
                <a:path w="1781810" h="1903729">
                  <a:moveTo>
                    <a:pt x="141731" y="62484"/>
                  </a:moveTo>
                  <a:lnTo>
                    <a:pt x="141731" y="60960"/>
                  </a:lnTo>
                  <a:lnTo>
                    <a:pt x="144170" y="60960"/>
                  </a:lnTo>
                  <a:lnTo>
                    <a:pt x="141731" y="62484"/>
                  </a:lnTo>
                  <a:close/>
                </a:path>
                <a:path w="1781810" h="1903729">
                  <a:moveTo>
                    <a:pt x="1719072" y="141732"/>
                  </a:moveTo>
                  <a:lnTo>
                    <a:pt x="1682496" y="97536"/>
                  </a:lnTo>
                  <a:lnTo>
                    <a:pt x="1684020" y="97536"/>
                  </a:lnTo>
                  <a:lnTo>
                    <a:pt x="1639824" y="60960"/>
                  </a:lnTo>
                  <a:lnTo>
                    <a:pt x="1658493" y="60960"/>
                  </a:lnTo>
                  <a:lnTo>
                    <a:pt x="1691640" y="88392"/>
                  </a:lnTo>
                  <a:lnTo>
                    <a:pt x="1693164" y="89916"/>
                  </a:lnTo>
                  <a:lnTo>
                    <a:pt x="1728216" y="134112"/>
                  </a:lnTo>
                  <a:lnTo>
                    <a:pt x="1729740" y="134112"/>
                  </a:lnTo>
                  <a:lnTo>
                    <a:pt x="1733550" y="140208"/>
                  </a:lnTo>
                  <a:lnTo>
                    <a:pt x="1719072" y="140208"/>
                  </a:lnTo>
                  <a:lnTo>
                    <a:pt x="1719072" y="141732"/>
                  </a:lnTo>
                  <a:close/>
                </a:path>
                <a:path w="1781810" h="1903729">
                  <a:moveTo>
                    <a:pt x="62483" y="141732"/>
                  </a:moveTo>
                  <a:lnTo>
                    <a:pt x="62483" y="140208"/>
                  </a:lnTo>
                  <a:lnTo>
                    <a:pt x="63745" y="140208"/>
                  </a:lnTo>
                  <a:lnTo>
                    <a:pt x="62483" y="141732"/>
                  </a:lnTo>
                  <a:close/>
                </a:path>
                <a:path w="1781810" h="1903729">
                  <a:moveTo>
                    <a:pt x="1769364" y="1897380"/>
                  </a:moveTo>
                  <a:lnTo>
                    <a:pt x="1769287" y="303276"/>
                  </a:lnTo>
                  <a:lnTo>
                    <a:pt x="1763268" y="245364"/>
                  </a:lnTo>
                  <a:lnTo>
                    <a:pt x="1746504" y="190500"/>
                  </a:lnTo>
                  <a:lnTo>
                    <a:pt x="1719072" y="140208"/>
                  </a:lnTo>
                  <a:lnTo>
                    <a:pt x="1733550" y="140208"/>
                  </a:lnTo>
                  <a:lnTo>
                    <a:pt x="1757172" y="185928"/>
                  </a:lnTo>
                  <a:lnTo>
                    <a:pt x="1775459" y="242316"/>
                  </a:lnTo>
                  <a:lnTo>
                    <a:pt x="1781555" y="303276"/>
                  </a:lnTo>
                  <a:lnTo>
                    <a:pt x="1781555" y="1891284"/>
                  </a:lnTo>
                  <a:lnTo>
                    <a:pt x="1775459" y="1891284"/>
                  </a:lnTo>
                  <a:lnTo>
                    <a:pt x="1769364" y="1897380"/>
                  </a:lnTo>
                  <a:close/>
                </a:path>
                <a:path w="1781810" h="1903729">
                  <a:moveTo>
                    <a:pt x="12192" y="1897380"/>
                  </a:moveTo>
                  <a:lnTo>
                    <a:pt x="6095" y="1891284"/>
                  </a:lnTo>
                  <a:lnTo>
                    <a:pt x="12192" y="1891284"/>
                  </a:lnTo>
                  <a:lnTo>
                    <a:pt x="12192" y="1897380"/>
                  </a:lnTo>
                  <a:close/>
                </a:path>
                <a:path w="1781810" h="1903729">
                  <a:moveTo>
                    <a:pt x="1769364" y="1897380"/>
                  </a:moveTo>
                  <a:lnTo>
                    <a:pt x="12192" y="1897380"/>
                  </a:lnTo>
                  <a:lnTo>
                    <a:pt x="12192" y="1891284"/>
                  </a:lnTo>
                  <a:lnTo>
                    <a:pt x="1769364" y="1891284"/>
                  </a:lnTo>
                  <a:lnTo>
                    <a:pt x="1769364" y="1897380"/>
                  </a:lnTo>
                  <a:close/>
                </a:path>
                <a:path w="1781810" h="1903729">
                  <a:moveTo>
                    <a:pt x="1781555" y="1897380"/>
                  </a:moveTo>
                  <a:lnTo>
                    <a:pt x="1769364" y="1897380"/>
                  </a:lnTo>
                  <a:lnTo>
                    <a:pt x="1775459" y="1891284"/>
                  </a:lnTo>
                  <a:lnTo>
                    <a:pt x="1781555" y="1891284"/>
                  </a:lnTo>
                  <a:lnTo>
                    <a:pt x="1781555" y="1897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319220" y="1870485"/>
            <a:ext cx="1572185" cy="1679762"/>
            <a:chOff x="5282183" y="2119883"/>
            <a:chExt cx="1781810" cy="190373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4376" y="2132075"/>
              <a:ext cx="1757171" cy="18790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82183" y="2119883"/>
              <a:ext cx="1781810" cy="1903730"/>
            </a:xfrm>
            <a:custGeom>
              <a:avLst/>
              <a:gdLst/>
              <a:ahLst/>
              <a:cxnLst/>
              <a:rect l="l" t="t" r="r" b="b"/>
              <a:pathLst>
                <a:path w="1781809" h="1903729">
                  <a:moveTo>
                    <a:pt x="1778508" y="1903476"/>
                  </a:moveTo>
                  <a:lnTo>
                    <a:pt x="3048" y="1903476"/>
                  </a:lnTo>
                  <a:lnTo>
                    <a:pt x="0" y="1900428"/>
                  </a:lnTo>
                  <a:lnTo>
                    <a:pt x="72" y="303276"/>
                  </a:lnTo>
                  <a:lnTo>
                    <a:pt x="6095" y="243840"/>
                  </a:lnTo>
                  <a:lnTo>
                    <a:pt x="24383" y="185928"/>
                  </a:lnTo>
                  <a:lnTo>
                    <a:pt x="51816" y="134112"/>
                  </a:lnTo>
                  <a:lnTo>
                    <a:pt x="53340" y="134112"/>
                  </a:lnTo>
                  <a:lnTo>
                    <a:pt x="89916" y="89916"/>
                  </a:lnTo>
                  <a:lnTo>
                    <a:pt x="89916" y="88392"/>
                  </a:lnTo>
                  <a:lnTo>
                    <a:pt x="134112" y="51816"/>
                  </a:lnTo>
                  <a:lnTo>
                    <a:pt x="185928" y="24384"/>
                  </a:lnTo>
                  <a:lnTo>
                    <a:pt x="243840" y="6096"/>
                  </a:lnTo>
                  <a:lnTo>
                    <a:pt x="304800" y="0"/>
                  </a:lnTo>
                  <a:lnTo>
                    <a:pt x="1476756" y="0"/>
                  </a:lnTo>
                  <a:lnTo>
                    <a:pt x="1507236" y="1524"/>
                  </a:lnTo>
                  <a:lnTo>
                    <a:pt x="1537716" y="6096"/>
                  </a:lnTo>
                  <a:lnTo>
                    <a:pt x="1560880" y="12192"/>
                  </a:lnTo>
                  <a:lnTo>
                    <a:pt x="275844" y="12192"/>
                  </a:lnTo>
                  <a:lnTo>
                    <a:pt x="246888" y="16764"/>
                  </a:lnTo>
                  <a:lnTo>
                    <a:pt x="217932" y="24384"/>
                  </a:lnTo>
                  <a:lnTo>
                    <a:pt x="192024" y="35052"/>
                  </a:lnTo>
                  <a:lnTo>
                    <a:pt x="166116" y="47244"/>
                  </a:lnTo>
                  <a:lnTo>
                    <a:pt x="144170" y="60960"/>
                  </a:lnTo>
                  <a:lnTo>
                    <a:pt x="141731" y="60960"/>
                  </a:lnTo>
                  <a:lnTo>
                    <a:pt x="97536" y="97536"/>
                  </a:lnTo>
                  <a:lnTo>
                    <a:pt x="99060" y="97536"/>
                  </a:lnTo>
                  <a:lnTo>
                    <a:pt x="63745" y="140208"/>
                  </a:lnTo>
                  <a:lnTo>
                    <a:pt x="62483" y="140208"/>
                  </a:lnTo>
                  <a:lnTo>
                    <a:pt x="47243" y="164592"/>
                  </a:lnTo>
                  <a:lnTo>
                    <a:pt x="25907" y="216407"/>
                  </a:lnTo>
                  <a:lnTo>
                    <a:pt x="13716" y="274319"/>
                  </a:lnTo>
                  <a:lnTo>
                    <a:pt x="12192" y="1891284"/>
                  </a:lnTo>
                  <a:lnTo>
                    <a:pt x="6095" y="1891284"/>
                  </a:lnTo>
                  <a:lnTo>
                    <a:pt x="12192" y="1897380"/>
                  </a:lnTo>
                  <a:lnTo>
                    <a:pt x="1781555" y="1897380"/>
                  </a:lnTo>
                  <a:lnTo>
                    <a:pt x="1781555" y="1900428"/>
                  </a:lnTo>
                  <a:lnTo>
                    <a:pt x="1778508" y="1903476"/>
                  </a:lnTo>
                  <a:close/>
                </a:path>
                <a:path w="1781809" h="1903729">
                  <a:moveTo>
                    <a:pt x="1639824" y="62484"/>
                  </a:moveTo>
                  <a:lnTo>
                    <a:pt x="1591055" y="35052"/>
                  </a:lnTo>
                  <a:lnTo>
                    <a:pt x="1536192" y="16764"/>
                  </a:lnTo>
                  <a:lnTo>
                    <a:pt x="1476756" y="12192"/>
                  </a:lnTo>
                  <a:lnTo>
                    <a:pt x="1560880" y="12192"/>
                  </a:lnTo>
                  <a:lnTo>
                    <a:pt x="1566672" y="13716"/>
                  </a:lnTo>
                  <a:lnTo>
                    <a:pt x="1594104" y="22860"/>
                  </a:lnTo>
                  <a:lnTo>
                    <a:pt x="1621536" y="36576"/>
                  </a:lnTo>
                  <a:lnTo>
                    <a:pt x="1645920" y="51816"/>
                  </a:lnTo>
                  <a:lnTo>
                    <a:pt x="1647444" y="51816"/>
                  </a:lnTo>
                  <a:lnTo>
                    <a:pt x="1658493" y="60960"/>
                  </a:lnTo>
                  <a:lnTo>
                    <a:pt x="1639824" y="60960"/>
                  </a:lnTo>
                  <a:lnTo>
                    <a:pt x="1639824" y="62484"/>
                  </a:lnTo>
                  <a:close/>
                </a:path>
                <a:path w="1781809" h="1903729">
                  <a:moveTo>
                    <a:pt x="141731" y="62484"/>
                  </a:moveTo>
                  <a:lnTo>
                    <a:pt x="141731" y="60960"/>
                  </a:lnTo>
                  <a:lnTo>
                    <a:pt x="144170" y="60960"/>
                  </a:lnTo>
                  <a:lnTo>
                    <a:pt x="141731" y="62484"/>
                  </a:lnTo>
                  <a:close/>
                </a:path>
                <a:path w="1781809" h="1903729">
                  <a:moveTo>
                    <a:pt x="1719072" y="141732"/>
                  </a:moveTo>
                  <a:lnTo>
                    <a:pt x="1682496" y="97536"/>
                  </a:lnTo>
                  <a:lnTo>
                    <a:pt x="1684020" y="97536"/>
                  </a:lnTo>
                  <a:lnTo>
                    <a:pt x="1639824" y="60960"/>
                  </a:lnTo>
                  <a:lnTo>
                    <a:pt x="1658493" y="60960"/>
                  </a:lnTo>
                  <a:lnTo>
                    <a:pt x="1691640" y="88392"/>
                  </a:lnTo>
                  <a:lnTo>
                    <a:pt x="1691640" y="89916"/>
                  </a:lnTo>
                  <a:lnTo>
                    <a:pt x="1728216" y="134112"/>
                  </a:lnTo>
                  <a:lnTo>
                    <a:pt x="1729740" y="134112"/>
                  </a:lnTo>
                  <a:lnTo>
                    <a:pt x="1733169" y="140208"/>
                  </a:lnTo>
                  <a:lnTo>
                    <a:pt x="1719072" y="140208"/>
                  </a:lnTo>
                  <a:lnTo>
                    <a:pt x="1719072" y="141732"/>
                  </a:lnTo>
                  <a:close/>
                </a:path>
                <a:path w="1781809" h="1903729">
                  <a:moveTo>
                    <a:pt x="62483" y="141732"/>
                  </a:moveTo>
                  <a:lnTo>
                    <a:pt x="62483" y="140208"/>
                  </a:lnTo>
                  <a:lnTo>
                    <a:pt x="63745" y="140208"/>
                  </a:lnTo>
                  <a:lnTo>
                    <a:pt x="62483" y="141732"/>
                  </a:lnTo>
                  <a:close/>
                </a:path>
                <a:path w="1781809" h="1903729">
                  <a:moveTo>
                    <a:pt x="1769364" y="1897380"/>
                  </a:moveTo>
                  <a:lnTo>
                    <a:pt x="1769287" y="303276"/>
                  </a:lnTo>
                  <a:lnTo>
                    <a:pt x="1763268" y="245364"/>
                  </a:lnTo>
                  <a:lnTo>
                    <a:pt x="1746504" y="190500"/>
                  </a:lnTo>
                  <a:lnTo>
                    <a:pt x="1719072" y="140208"/>
                  </a:lnTo>
                  <a:lnTo>
                    <a:pt x="1733169" y="140208"/>
                  </a:lnTo>
                  <a:lnTo>
                    <a:pt x="1757172" y="185928"/>
                  </a:lnTo>
                  <a:lnTo>
                    <a:pt x="1775459" y="242316"/>
                  </a:lnTo>
                  <a:lnTo>
                    <a:pt x="1781555" y="303276"/>
                  </a:lnTo>
                  <a:lnTo>
                    <a:pt x="1781555" y="1891284"/>
                  </a:lnTo>
                  <a:lnTo>
                    <a:pt x="1775459" y="1891284"/>
                  </a:lnTo>
                  <a:lnTo>
                    <a:pt x="1769364" y="1897380"/>
                  </a:lnTo>
                  <a:close/>
                </a:path>
                <a:path w="1781809" h="1903729">
                  <a:moveTo>
                    <a:pt x="12192" y="1897380"/>
                  </a:moveTo>
                  <a:lnTo>
                    <a:pt x="6095" y="1891284"/>
                  </a:lnTo>
                  <a:lnTo>
                    <a:pt x="12192" y="1891284"/>
                  </a:lnTo>
                  <a:lnTo>
                    <a:pt x="12192" y="1897380"/>
                  </a:lnTo>
                  <a:close/>
                </a:path>
                <a:path w="1781809" h="1903729">
                  <a:moveTo>
                    <a:pt x="1769364" y="1897380"/>
                  </a:moveTo>
                  <a:lnTo>
                    <a:pt x="12192" y="1897380"/>
                  </a:lnTo>
                  <a:lnTo>
                    <a:pt x="12192" y="1891284"/>
                  </a:lnTo>
                  <a:lnTo>
                    <a:pt x="1769364" y="1891284"/>
                  </a:lnTo>
                  <a:lnTo>
                    <a:pt x="1769364" y="1897380"/>
                  </a:lnTo>
                  <a:close/>
                </a:path>
                <a:path w="1781809" h="1903729">
                  <a:moveTo>
                    <a:pt x="1781555" y="1897380"/>
                  </a:moveTo>
                  <a:lnTo>
                    <a:pt x="1769364" y="1897380"/>
                  </a:lnTo>
                  <a:lnTo>
                    <a:pt x="1775459" y="1891284"/>
                  </a:lnTo>
                  <a:lnTo>
                    <a:pt x="1781555" y="1891284"/>
                  </a:lnTo>
                  <a:lnTo>
                    <a:pt x="1781555" y="1897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Title 54">
            <a:extLst>
              <a:ext uri="{FF2B5EF4-FFF2-40B4-BE49-F238E27FC236}">
                <a16:creationId xmlns="" xmlns:a16="http://schemas.microsoft.com/office/drawing/2014/main" id="{9FC2AAD4-3AB0-4634-A509-E6FD98A86DA4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QUOTES FROM SOME DISTINGUISHED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4">
            <a:extLst>
              <a:ext uri="{FF2B5EF4-FFF2-40B4-BE49-F238E27FC236}">
                <a16:creationId xmlns="" xmlns:a16="http://schemas.microsoft.com/office/drawing/2014/main" id="{44E836F5-D7A0-41F3-AA39-7B79B31137B5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QUOTES FROM SOME DISTINGUISHED LEADERS</a:t>
            </a:r>
          </a:p>
        </p:txBody>
      </p:sp>
      <p:grpSp>
        <p:nvGrpSpPr>
          <p:cNvPr id="5" name="object 11">
            <a:extLst>
              <a:ext uri="{FF2B5EF4-FFF2-40B4-BE49-F238E27FC236}">
                <a16:creationId xmlns="" xmlns:a16="http://schemas.microsoft.com/office/drawing/2014/main" id="{BC50471C-39D0-4C6D-8C80-730168C4A408}"/>
              </a:ext>
            </a:extLst>
          </p:cNvPr>
          <p:cNvGrpSpPr/>
          <p:nvPr/>
        </p:nvGrpSpPr>
        <p:grpSpPr>
          <a:xfrm>
            <a:off x="6239883" y="1769633"/>
            <a:ext cx="3948393" cy="4486275"/>
            <a:chOff x="5192267" y="2005583"/>
            <a:chExt cx="4474845" cy="5084445"/>
          </a:xfrm>
        </p:grpSpPr>
        <p:sp>
          <p:nvSpPr>
            <p:cNvPr id="6" name="object 12">
              <a:extLst>
                <a:ext uri="{FF2B5EF4-FFF2-40B4-BE49-F238E27FC236}">
                  <a16:creationId xmlns="" xmlns:a16="http://schemas.microsoft.com/office/drawing/2014/main" id="{23C8BE3D-F4D7-4FEF-A164-F35E0DFE4D6B}"/>
                </a:ext>
              </a:extLst>
            </p:cNvPr>
            <p:cNvSpPr/>
            <p:nvPr/>
          </p:nvSpPr>
          <p:spPr>
            <a:xfrm>
              <a:off x="5204460" y="4084319"/>
              <a:ext cx="4462780" cy="2735580"/>
            </a:xfrm>
            <a:custGeom>
              <a:avLst/>
              <a:gdLst/>
              <a:ahLst/>
              <a:cxnLst/>
              <a:rect l="l" t="t" r="r" b="b"/>
              <a:pathLst>
                <a:path w="4462780" h="2735579">
                  <a:moveTo>
                    <a:pt x="4277868" y="2735580"/>
                  </a:moveTo>
                  <a:lnTo>
                    <a:pt x="184403" y="2735580"/>
                  </a:lnTo>
                  <a:lnTo>
                    <a:pt x="166116" y="2734056"/>
                  </a:lnTo>
                  <a:lnTo>
                    <a:pt x="112775" y="2720340"/>
                  </a:lnTo>
                  <a:lnTo>
                    <a:pt x="67056" y="2692908"/>
                  </a:lnTo>
                  <a:lnTo>
                    <a:pt x="30479" y="2653284"/>
                  </a:lnTo>
                  <a:lnTo>
                    <a:pt x="7619" y="2606040"/>
                  </a:lnTo>
                  <a:lnTo>
                    <a:pt x="0" y="2569464"/>
                  </a:lnTo>
                  <a:lnTo>
                    <a:pt x="0" y="0"/>
                  </a:lnTo>
                  <a:lnTo>
                    <a:pt x="4462272" y="0"/>
                  </a:lnTo>
                  <a:lnTo>
                    <a:pt x="4462272" y="7620"/>
                  </a:lnTo>
                  <a:lnTo>
                    <a:pt x="18287" y="7620"/>
                  </a:lnTo>
                  <a:lnTo>
                    <a:pt x="9143" y="16764"/>
                  </a:lnTo>
                  <a:lnTo>
                    <a:pt x="18287" y="16764"/>
                  </a:lnTo>
                  <a:lnTo>
                    <a:pt x="18287" y="2567940"/>
                  </a:lnTo>
                  <a:lnTo>
                    <a:pt x="21335" y="2584704"/>
                  </a:lnTo>
                  <a:lnTo>
                    <a:pt x="21751" y="2584704"/>
                  </a:lnTo>
                  <a:lnTo>
                    <a:pt x="25908" y="2599944"/>
                  </a:lnTo>
                  <a:lnTo>
                    <a:pt x="24383" y="2599944"/>
                  </a:lnTo>
                  <a:lnTo>
                    <a:pt x="30479" y="2616708"/>
                  </a:lnTo>
                  <a:lnTo>
                    <a:pt x="31241" y="2616708"/>
                  </a:lnTo>
                  <a:lnTo>
                    <a:pt x="38100" y="2630424"/>
                  </a:lnTo>
                  <a:lnTo>
                    <a:pt x="45719" y="2644140"/>
                  </a:lnTo>
                  <a:lnTo>
                    <a:pt x="56387" y="2656332"/>
                  </a:lnTo>
                  <a:lnTo>
                    <a:pt x="54864" y="2656332"/>
                  </a:lnTo>
                  <a:lnTo>
                    <a:pt x="67056" y="2668524"/>
                  </a:lnTo>
                  <a:lnTo>
                    <a:pt x="65532" y="2668524"/>
                  </a:lnTo>
                  <a:lnTo>
                    <a:pt x="79248" y="2679192"/>
                  </a:lnTo>
                  <a:lnTo>
                    <a:pt x="77724" y="2679192"/>
                  </a:lnTo>
                  <a:lnTo>
                    <a:pt x="91440" y="2689860"/>
                  </a:lnTo>
                  <a:lnTo>
                    <a:pt x="92456" y="2689860"/>
                  </a:lnTo>
                  <a:lnTo>
                    <a:pt x="105156" y="2697480"/>
                  </a:lnTo>
                  <a:lnTo>
                    <a:pt x="103632" y="2697480"/>
                  </a:lnTo>
                  <a:lnTo>
                    <a:pt x="120395" y="2705100"/>
                  </a:lnTo>
                  <a:lnTo>
                    <a:pt x="123062" y="2705100"/>
                  </a:lnTo>
                  <a:lnTo>
                    <a:pt x="135635" y="2709672"/>
                  </a:lnTo>
                  <a:lnTo>
                    <a:pt x="134111" y="2709672"/>
                  </a:lnTo>
                  <a:lnTo>
                    <a:pt x="150875" y="2714244"/>
                  </a:lnTo>
                  <a:lnTo>
                    <a:pt x="167640" y="2717292"/>
                  </a:lnTo>
                  <a:lnTo>
                    <a:pt x="4355592" y="2717292"/>
                  </a:lnTo>
                  <a:lnTo>
                    <a:pt x="4349496" y="2720340"/>
                  </a:lnTo>
                  <a:lnTo>
                    <a:pt x="4332732" y="2726436"/>
                  </a:lnTo>
                  <a:lnTo>
                    <a:pt x="4314444" y="2731008"/>
                  </a:lnTo>
                  <a:lnTo>
                    <a:pt x="4296156" y="2734056"/>
                  </a:lnTo>
                  <a:lnTo>
                    <a:pt x="4277868" y="2735580"/>
                  </a:lnTo>
                  <a:close/>
                </a:path>
                <a:path w="4462780" h="2735579">
                  <a:moveTo>
                    <a:pt x="18287" y="16764"/>
                  </a:moveTo>
                  <a:lnTo>
                    <a:pt x="9143" y="16764"/>
                  </a:lnTo>
                  <a:lnTo>
                    <a:pt x="18287" y="7620"/>
                  </a:lnTo>
                  <a:lnTo>
                    <a:pt x="18287" y="16764"/>
                  </a:lnTo>
                  <a:close/>
                </a:path>
                <a:path w="4462780" h="2735579">
                  <a:moveTo>
                    <a:pt x="4443984" y="16764"/>
                  </a:moveTo>
                  <a:lnTo>
                    <a:pt x="18287" y="16764"/>
                  </a:lnTo>
                  <a:lnTo>
                    <a:pt x="18287" y="7620"/>
                  </a:lnTo>
                  <a:lnTo>
                    <a:pt x="4443984" y="7620"/>
                  </a:lnTo>
                  <a:lnTo>
                    <a:pt x="4443984" y="16764"/>
                  </a:lnTo>
                  <a:close/>
                </a:path>
                <a:path w="4462780" h="2735579">
                  <a:moveTo>
                    <a:pt x="4462272" y="2551176"/>
                  </a:moveTo>
                  <a:lnTo>
                    <a:pt x="4443984" y="2551176"/>
                  </a:lnTo>
                  <a:lnTo>
                    <a:pt x="4443984" y="7620"/>
                  </a:lnTo>
                  <a:lnTo>
                    <a:pt x="4453128" y="16764"/>
                  </a:lnTo>
                  <a:lnTo>
                    <a:pt x="4462272" y="16764"/>
                  </a:lnTo>
                  <a:lnTo>
                    <a:pt x="4462272" y="2551176"/>
                  </a:lnTo>
                  <a:close/>
                </a:path>
                <a:path w="4462780" h="2735579">
                  <a:moveTo>
                    <a:pt x="4462272" y="16764"/>
                  </a:moveTo>
                  <a:lnTo>
                    <a:pt x="4453128" y="16764"/>
                  </a:lnTo>
                  <a:lnTo>
                    <a:pt x="4443984" y="7620"/>
                  </a:lnTo>
                  <a:lnTo>
                    <a:pt x="4462272" y="7620"/>
                  </a:lnTo>
                  <a:lnTo>
                    <a:pt x="4462272" y="16764"/>
                  </a:lnTo>
                  <a:close/>
                </a:path>
                <a:path w="4462780" h="2735579">
                  <a:moveTo>
                    <a:pt x="4458208" y="2584704"/>
                  </a:moveTo>
                  <a:lnTo>
                    <a:pt x="4440936" y="2584704"/>
                  </a:lnTo>
                  <a:lnTo>
                    <a:pt x="4442460" y="2567940"/>
                  </a:lnTo>
                  <a:lnTo>
                    <a:pt x="4443984" y="2549652"/>
                  </a:lnTo>
                  <a:lnTo>
                    <a:pt x="4443984" y="2551176"/>
                  </a:lnTo>
                  <a:lnTo>
                    <a:pt x="4462272" y="2551176"/>
                  </a:lnTo>
                  <a:lnTo>
                    <a:pt x="4460748" y="2569464"/>
                  </a:lnTo>
                  <a:lnTo>
                    <a:pt x="4458208" y="2584704"/>
                  </a:lnTo>
                  <a:close/>
                </a:path>
                <a:path w="4462780" h="2735579">
                  <a:moveTo>
                    <a:pt x="21751" y="2584704"/>
                  </a:moveTo>
                  <a:lnTo>
                    <a:pt x="21335" y="2584704"/>
                  </a:lnTo>
                  <a:lnTo>
                    <a:pt x="21335" y="2583180"/>
                  </a:lnTo>
                  <a:lnTo>
                    <a:pt x="21751" y="2584704"/>
                  </a:lnTo>
                  <a:close/>
                </a:path>
                <a:path w="4462780" h="2735579">
                  <a:moveTo>
                    <a:pt x="4449248" y="2616708"/>
                  </a:moveTo>
                  <a:lnTo>
                    <a:pt x="4430268" y="2616708"/>
                  </a:lnTo>
                  <a:lnTo>
                    <a:pt x="4436364" y="2599944"/>
                  </a:lnTo>
                  <a:lnTo>
                    <a:pt x="4440936" y="2583180"/>
                  </a:lnTo>
                  <a:lnTo>
                    <a:pt x="4440936" y="2584704"/>
                  </a:lnTo>
                  <a:lnTo>
                    <a:pt x="4458208" y="2584704"/>
                  </a:lnTo>
                  <a:lnTo>
                    <a:pt x="4457700" y="2587752"/>
                  </a:lnTo>
                  <a:lnTo>
                    <a:pt x="4453128" y="2606040"/>
                  </a:lnTo>
                  <a:lnTo>
                    <a:pt x="4449248" y="2616708"/>
                  </a:lnTo>
                  <a:close/>
                </a:path>
                <a:path w="4462780" h="2735579">
                  <a:moveTo>
                    <a:pt x="31241" y="2616708"/>
                  </a:moveTo>
                  <a:lnTo>
                    <a:pt x="30479" y="2616708"/>
                  </a:lnTo>
                  <a:lnTo>
                    <a:pt x="30479" y="2615184"/>
                  </a:lnTo>
                  <a:lnTo>
                    <a:pt x="31241" y="2616708"/>
                  </a:lnTo>
                  <a:close/>
                </a:path>
                <a:path w="4462780" h="2735579">
                  <a:moveTo>
                    <a:pt x="4398264" y="2689860"/>
                  </a:moveTo>
                  <a:lnTo>
                    <a:pt x="4369308" y="2689860"/>
                  </a:lnTo>
                  <a:lnTo>
                    <a:pt x="4383024" y="2679192"/>
                  </a:lnTo>
                  <a:lnTo>
                    <a:pt x="4395216" y="2668524"/>
                  </a:lnTo>
                  <a:lnTo>
                    <a:pt x="4405884" y="2656332"/>
                  </a:lnTo>
                  <a:lnTo>
                    <a:pt x="4415028" y="2644140"/>
                  </a:lnTo>
                  <a:lnTo>
                    <a:pt x="4424172" y="2630424"/>
                  </a:lnTo>
                  <a:lnTo>
                    <a:pt x="4430268" y="2615184"/>
                  </a:lnTo>
                  <a:lnTo>
                    <a:pt x="4430268" y="2616708"/>
                  </a:lnTo>
                  <a:lnTo>
                    <a:pt x="4449248" y="2616708"/>
                  </a:lnTo>
                  <a:lnTo>
                    <a:pt x="4447032" y="2622804"/>
                  </a:lnTo>
                  <a:lnTo>
                    <a:pt x="4439412" y="2638044"/>
                  </a:lnTo>
                  <a:lnTo>
                    <a:pt x="4430268" y="2653284"/>
                  </a:lnTo>
                  <a:lnTo>
                    <a:pt x="4419600" y="2668524"/>
                  </a:lnTo>
                  <a:lnTo>
                    <a:pt x="4398264" y="2689860"/>
                  </a:lnTo>
                  <a:close/>
                </a:path>
                <a:path w="4462780" h="2735579">
                  <a:moveTo>
                    <a:pt x="92456" y="2689860"/>
                  </a:moveTo>
                  <a:lnTo>
                    <a:pt x="91440" y="2689860"/>
                  </a:lnTo>
                  <a:lnTo>
                    <a:pt x="89916" y="2688336"/>
                  </a:lnTo>
                  <a:lnTo>
                    <a:pt x="92456" y="2689860"/>
                  </a:lnTo>
                  <a:close/>
                </a:path>
                <a:path w="4462780" h="2735579">
                  <a:moveTo>
                    <a:pt x="4377436" y="2705100"/>
                  </a:moveTo>
                  <a:lnTo>
                    <a:pt x="4341876" y="2705100"/>
                  </a:lnTo>
                  <a:lnTo>
                    <a:pt x="4357116" y="2697480"/>
                  </a:lnTo>
                  <a:lnTo>
                    <a:pt x="4355592" y="2697480"/>
                  </a:lnTo>
                  <a:lnTo>
                    <a:pt x="4370832" y="2688336"/>
                  </a:lnTo>
                  <a:lnTo>
                    <a:pt x="4369308" y="2689860"/>
                  </a:lnTo>
                  <a:lnTo>
                    <a:pt x="4398264" y="2689860"/>
                  </a:lnTo>
                  <a:lnTo>
                    <a:pt x="4395216" y="2692908"/>
                  </a:lnTo>
                  <a:lnTo>
                    <a:pt x="4379976" y="2703576"/>
                  </a:lnTo>
                  <a:lnTo>
                    <a:pt x="4377436" y="2705100"/>
                  </a:lnTo>
                  <a:close/>
                </a:path>
                <a:path w="4462780" h="2735579">
                  <a:moveTo>
                    <a:pt x="123062" y="2705100"/>
                  </a:moveTo>
                  <a:lnTo>
                    <a:pt x="120395" y="2705100"/>
                  </a:lnTo>
                  <a:lnTo>
                    <a:pt x="118871" y="2703576"/>
                  </a:lnTo>
                  <a:lnTo>
                    <a:pt x="123062" y="2705100"/>
                  </a:lnTo>
                  <a:close/>
                </a:path>
                <a:path w="4462780" h="2735579">
                  <a:moveTo>
                    <a:pt x="4355592" y="2717292"/>
                  </a:moveTo>
                  <a:lnTo>
                    <a:pt x="4293108" y="2717292"/>
                  </a:lnTo>
                  <a:lnTo>
                    <a:pt x="4311396" y="2714244"/>
                  </a:lnTo>
                  <a:lnTo>
                    <a:pt x="4309872" y="2714244"/>
                  </a:lnTo>
                  <a:lnTo>
                    <a:pt x="4326636" y="2709672"/>
                  </a:lnTo>
                  <a:lnTo>
                    <a:pt x="4341876" y="2703576"/>
                  </a:lnTo>
                  <a:lnTo>
                    <a:pt x="4341876" y="2705100"/>
                  </a:lnTo>
                  <a:lnTo>
                    <a:pt x="4377436" y="2705100"/>
                  </a:lnTo>
                  <a:lnTo>
                    <a:pt x="4364736" y="2712720"/>
                  </a:lnTo>
                  <a:lnTo>
                    <a:pt x="4355592" y="2717292"/>
                  </a:lnTo>
                  <a:close/>
                </a:path>
                <a:path w="4462780" h="2735579">
                  <a:moveTo>
                    <a:pt x="184403" y="2717292"/>
                  </a:moveTo>
                  <a:lnTo>
                    <a:pt x="167640" y="2717292"/>
                  </a:lnTo>
                  <a:lnTo>
                    <a:pt x="166116" y="2715768"/>
                  </a:lnTo>
                  <a:lnTo>
                    <a:pt x="184403" y="2717292"/>
                  </a:lnTo>
                  <a:close/>
                </a:path>
                <a:path w="4462780" h="2735579">
                  <a:moveTo>
                    <a:pt x="4293108" y="2717292"/>
                  </a:moveTo>
                  <a:lnTo>
                    <a:pt x="4276344" y="2717292"/>
                  </a:lnTo>
                  <a:lnTo>
                    <a:pt x="4294632" y="2715768"/>
                  </a:lnTo>
                  <a:lnTo>
                    <a:pt x="4293108" y="2717292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13">
              <a:extLst>
                <a:ext uri="{FF2B5EF4-FFF2-40B4-BE49-F238E27FC236}">
                  <a16:creationId xmlns="" xmlns:a16="http://schemas.microsoft.com/office/drawing/2014/main" id="{531D6EE4-7212-4479-AB82-245B87CC0261}"/>
                </a:ext>
              </a:extLst>
            </p:cNvPr>
            <p:cNvSpPr/>
            <p:nvPr/>
          </p:nvSpPr>
          <p:spPr>
            <a:xfrm>
              <a:off x="8953500" y="6525768"/>
              <a:ext cx="542925" cy="563880"/>
            </a:xfrm>
            <a:custGeom>
              <a:avLst/>
              <a:gdLst/>
              <a:ahLst/>
              <a:cxnLst/>
              <a:rect l="l" t="t" r="r" b="b"/>
              <a:pathLst>
                <a:path w="542925" h="563879">
                  <a:moveTo>
                    <a:pt x="452628" y="563879"/>
                  </a:moveTo>
                  <a:lnTo>
                    <a:pt x="91439" y="563879"/>
                  </a:lnTo>
                  <a:lnTo>
                    <a:pt x="55935" y="556664"/>
                  </a:lnTo>
                  <a:lnTo>
                    <a:pt x="26860" y="537019"/>
                  </a:lnTo>
                  <a:lnTo>
                    <a:pt x="7215" y="507944"/>
                  </a:lnTo>
                  <a:lnTo>
                    <a:pt x="0" y="472440"/>
                  </a:lnTo>
                  <a:lnTo>
                    <a:pt x="0" y="89916"/>
                  </a:lnTo>
                  <a:lnTo>
                    <a:pt x="7215" y="54649"/>
                  </a:lnTo>
                  <a:lnTo>
                    <a:pt x="26860" y="26098"/>
                  </a:lnTo>
                  <a:lnTo>
                    <a:pt x="55935" y="6977"/>
                  </a:lnTo>
                  <a:lnTo>
                    <a:pt x="91439" y="0"/>
                  </a:lnTo>
                  <a:lnTo>
                    <a:pt x="452628" y="0"/>
                  </a:lnTo>
                  <a:lnTo>
                    <a:pt x="487894" y="6977"/>
                  </a:lnTo>
                  <a:lnTo>
                    <a:pt x="516445" y="26098"/>
                  </a:lnTo>
                  <a:lnTo>
                    <a:pt x="535566" y="54649"/>
                  </a:lnTo>
                  <a:lnTo>
                    <a:pt x="542543" y="89916"/>
                  </a:lnTo>
                  <a:lnTo>
                    <a:pt x="542543" y="472440"/>
                  </a:lnTo>
                  <a:lnTo>
                    <a:pt x="535566" y="507944"/>
                  </a:lnTo>
                  <a:lnTo>
                    <a:pt x="516445" y="537019"/>
                  </a:lnTo>
                  <a:lnTo>
                    <a:pt x="487894" y="556664"/>
                  </a:lnTo>
                  <a:lnTo>
                    <a:pt x="452628" y="563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14">
              <a:extLst>
                <a:ext uri="{FF2B5EF4-FFF2-40B4-BE49-F238E27FC236}">
                  <a16:creationId xmlns="" xmlns:a16="http://schemas.microsoft.com/office/drawing/2014/main" id="{8E8E5EA8-7F0B-473C-8903-B724400FA8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2560" y="6649212"/>
              <a:ext cx="345947" cy="345948"/>
            </a:xfrm>
            <a:prstGeom prst="rect">
              <a:avLst/>
            </a:prstGeom>
          </p:spPr>
        </p:pic>
        <p:sp>
          <p:nvSpPr>
            <p:cNvPr id="9" name="object 15">
              <a:extLst>
                <a:ext uri="{FF2B5EF4-FFF2-40B4-BE49-F238E27FC236}">
                  <a16:creationId xmlns="" xmlns:a16="http://schemas.microsoft.com/office/drawing/2014/main" id="{6D53A17C-0424-490E-A2FC-9AC1CBCBD45C}"/>
                </a:ext>
              </a:extLst>
            </p:cNvPr>
            <p:cNvSpPr/>
            <p:nvPr/>
          </p:nvSpPr>
          <p:spPr>
            <a:xfrm>
              <a:off x="5192255" y="2005583"/>
              <a:ext cx="4462780" cy="2062480"/>
            </a:xfrm>
            <a:custGeom>
              <a:avLst/>
              <a:gdLst/>
              <a:ahLst/>
              <a:cxnLst/>
              <a:rect l="l" t="t" r="r" b="b"/>
              <a:pathLst>
                <a:path w="4462780" h="2062479">
                  <a:moveTo>
                    <a:pt x="4462272" y="332244"/>
                  </a:moveTo>
                  <a:lnTo>
                    <a:pt x="4456188" y="280416"/>
                  </a:lnTo>
                  <a:lnTo>
                    <a:pt x="4452747" y="266700"/>
                  </a:lnTo>
                  <a:lnTo>
                    <a:pt x="4451604" y="262128"/>
                  </a:lnTo>
                  <a:lnTo>
                    <a:pt x="4447032" y="246888"/>
                  </a:lnTo>
                  <a:lnTo>
                    <a:pt x="4440936" y="230124"/>
                  </a:lnTo>
                  <a:lnTo>
                    <a:pt x="4434840" y="214884"/>
                  </a:lnTo>
                  <a:lnTo>
                    <a:pt x="4431525" y="205740"/>
                  </a:lnTo>
                  <a:lnTo>
                    <a:pt x="4399800" y="150876"/>
                  </a:lnTo>
                  <a:lnTo>
                    <a:pt x="4381690" y="126492"/>
                  </a:lnTo>
                  <a:lnTo>
                    <a:pt x="4372356" y="115824"/>
                  </a:lnTo>
                  <a:lnTo>
                    <a:pt x="4347972" y="91440"/>
                  </a:lnTo>
                  <a:lnTo>
                    <a:pt x="4335780" y="80772"/>
                  </a:lnTo>
                  <a:lnTo>
                    <a:pt x="4322064" y="70104"/>
                  </a:lnTo>
                  <a:lnTo>
                    <a:pt x="4303776" y="57912"/>
                  </a:lnTo>
                  <a:lnTo>
                    <a:pt x="4294632" y="51816"/>
                  </a:lnTo>
                  <a:lnTo>
                    <a:pt x="4279404" y="42672"/>
                  </a:lnTo>
                  <a:lnTo>
                    <a:pt x="4248912" y="27432"/>
                  </a:lnTo>
                  <a:lnTo>
                    <a:pt x="4233672" y="21336"/>
                  </a:lnTo>
                  <a:lnTo>
                    <a:pt x="4222496" y="18288"/>
                  </a:lnTo>
                  <a:lnTo>
                    <a:pt x="4183380" y="7620"/>
                  </a:lnTo>
                  <a:lnTo>
                    <a:pt x="4166628" y="4572"/>
                  </a:lnTo>
                  <a:lnTo>
                    <a:pt x="4113288" y="0"/>
                  </a:lnTo>
                  <a:lnTo>
                    <a:pt x="350520" y="0"/>
                  </a:lnTo>
                  <a:lnTo>
                    <a:pt x="297180" y="4572"/>
                  </a:lnTo>
                  <a:lnTo>
                    <a:pt x="280416" y="7620"/>
                  </a:lnTo>
                  <a:lnTo>
                    <a:pt x="262128" y="12192"/>
                  </a:lnTo>
                  <a:lnTo>
                    <a:pt x="246888" y="16764"/>
                  </a:lnTo>
                  <a:lnTo>
                    <a:pt x="230124" y="21336"/>
                  </a:lnTo>
                  <a:lnTo>
                    <a:pt x="213360" y="27432"/>
                  </a:lnTo>
                  <a:lnTo>
                    <a:pt x="182880" y="42672"/>
                  </a:lnTo>
                  <a:lnTo>
                    <a:pt x="155448" y="60960"/>
                  </a:lnTo>
                  <a:lnTo>
                    <a:pt x="140208" y="70104"/>
                  </a:lnTo>
                  <a:lnTo>
                    <a:pt x="91440" y="115824"/>
                  </a:lnTo>
                  <a:lnTo>
                    <a:pt x="42672" y="182880"/>
                  </a:lnTo>
                  <a:lnTo>
                    <a:pt x="21336" y="230124"/>
                  </a:lnTo>
                  <a:lnTo>
                    <a:pt x="16764" y="246888"/>
                  </a:lnTo>
                  <a:lnTo>
                    <a:pt x="12192" y="262128"/>
                  </a:lnTo>
                  <a:lnTo>
                    <a:pt x="7620" y="280416"/>
                  </a:lnTo>
                  <a:lnTo>
                    <a:pt x="4572" y="297180"/>
                  </a:lnTo>
                  <a:lnTo>
                    <a:pt x="3048" y="313944"/>
                  </a:lnTo>
                  <a:lnTo>
                    <a:pt x="0" y="350520"/>
                  </a:lnTo>
                  <a:lnTo>
                    <a:pt x="0" y="2061984"/>
                  </a:lnTo>
                  <a:lnTo>
                    <a:pt x="4462272" y="2061984"/>
                  </a:lnTo>
                  <a:lnTo>
                    <a:pt x="4462272" y="2052840"/>
                  </a:lnTo>
                  <a:lnTo>
                    <a:pt x="4462272" y="2043696"/>
                  </a:lnTo>
                  <a:lnTo>
                    <a:pt x="4462272" y="332244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0" name="object 18">
            <a:extLst>
              <a:ext uri="{FF2B5EF4-FFF2-40B4-BE49-F238E27FC236}">
                <a16:creationId xmlns="" xmlns:a16="http://schemas.microsoft.com/office/drawing/2014/main" id="{A5E70846-3CAD-4A20-AF71-2C97A50EBBA0}"/>
              </a:ext>
            </a:extLst>
          </p:cNvPr>
          <p:cNvGrpSpPr/>
          <p:nvPr/>
        </p:nvGrpSpPr>
        <p:grpSpPr>
          <a:xfrm>
            <a:off x="6327290" y="1861073"/>
            <a:ext cx="1572185" cy="1679762"/>
            <a:chOff x="5291328" y="2109216"/>
            <a:chExt cx="1781810" cy="1903730"/>
          </a:xfrm>
        </p:grpSpPr>
        <p:pic>
          <p:nvPicPr>
            <p:cNvPr id="11" name="object 19">
              <a:extLst>
                <a:ext uri="{FF2B5EF4-FFF2-40B4-BE49-F238E27FC236}">
                  <a16:creationId xmlns="" xmlns:a16="http://schemas.microsoft.com/office/drawing/2014/main" id="{8FE58D2C-7477-49D0-897B-DD5D8B92C1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3519" y="2119883"/>
              <a:ext cx="1757171" cy="1880616"/>
            </a:xfrm>
            <a:prstGeom prst="rect">
              <a:avLst/>
            </a:prstGeom>
          </p:spPr>
        </p:pic>
        <p:sp>
          <p:nvSpPr>
            <p:cNvPr id="12" name="object 20">
              <a:extLst>
                <a:ext uri="{FF2B5EF4-FFF2-40B4-BE49-F238E27FC236}">
                  <a16:creationId xmlns="" xmlns:a16="http://schemas.microsoft.com/office/drawing/2014/main" id="{B8604539-B53A-44FA-B97B-14D88D6744C8}"/>
                </a:ext>
              </a:extLst>
            </p:cNvPr>
            <p:cNvSpPr/>
            <p:nvPr/>
          </p:nvSpPr>
          <p:spPr>
            <a:xfrm>
              <a:off x="5291328" y="2109216"/>
              <a:ext cx="1781810" cy="1903730"/>
            </a:xfrm>
            <a:custGeom>
              <a:avLst/>
              <a:gdLst/>
              <a:ahLst/>
              <a:cxnLst/>
              <a:rect l="l" t="t" r="r" b="b"/>
              <a:pathLst>
                <a:path w="1781809" h="1903729">
                  <a:moveTo>
                    <a:pt x="1778508" y="1903476"/>
                  </a:moveTo>
                  <a:lnTo>
                    <a:pt x="3048" y="1903476"/>
                  </a:lnTo>
                  <a:lnTo>
                    <a:pt x="0" y="1900428"/>
                  </a:lnTo>
                  <a:lnTo>
                    <a:pt x="0" y="303276"/>
                  </a:lnTo>
                  <a:lnTo>
                    <a:pt x="1524" y="272795"/>
                  </a:lnTo>
                  <a:lnTo>
                    <a:pt x="13716" y="213360"/>
                  </a:lnTo>
                  <a:lnTo>
                    <a:pt x="36576" y="158495"/>
                  </a:lnTo>
                  <a:lnTo>
                    <a:pt x="51816" y="134112"/>
                  </a:lnTo>
                  <a:lnTo>
                    <a:pt x="53340" y="134112"/>
                  </a:lnTo>
                  <a:lnTo>
                    <a:pt x="53340" y="132588"/>
                  </a:lnTo>
                  <a:lnTo>
                    <a:pt x="89916" y="88392"/>
                  </a:lnTo>
                  <a:lnTo>
                    <a:pt x="134112" y="51816"/>
                  </a:lnTo>
                  <a:lnTo>
                    <a:pt x="135636" y="51816"/>
                  </a:lnTo>
                  <a:lnTo>
                    <a:pt x="160020" y="36576"/>
                  </a:lnTo>
                  <a:lnTo>
                    <a:pt x="214884" y="13716"/>
                  </a:lnTo>
                  <a:lnTo>
                    <a:pt x="274320" y="1524"/>
                  </a:lnTo>
                  <a:lnTo>
                    <a:pt x="304800" y="0"/>
                  </a:lnTo>
                  <a:lnTo>
                    <a:pt x="1476756" y="0"/>
                  </a:lnTo>
                  <a:lnTo>
                    <a:pt x="1507236" y="1524"/>
                  </a:lnTo>
                  <a:lnTo>
                    <a:pt x="1537716" y="6096"/>
                  </a:lnTo>
                  <a:lnTo>
                    <a:pt x="1559433" y="10668"/>
                  </a:lnTo>
                  <a:lnTo>
                    <a:pt x="304800" y="10668"/>
                  </a:lnTo>
                  <a:lnTo>
                    <a:pt x="275844" y="12192"/>
                  </a:lnTo>
                  <a:lnTo>
                    <a:pt x="217932" y="24384"/>
                  </a:lnTo>
                  <a:lnTo>
                    <a:pt x="166116" y="47244"/>
                  </a:lnTo>
                  <a:lnTo>
                    <a:pt x="99377" y="96012"/>
                  </a:lnTo>
                  <a:lnTo>
                    <a:pt x="99060" y="96012"/>
                  </a:lnTo>
                  <a:lnTo>
                    <a:pt x="97536" y="97536"/>
                  </a:lnTo>
                  <a:lnTo>
                    <a:pt x="97798" y="97536"/>
                  </a:lnTo>
                  <a:lnTo>
                    <a:pt x="62483" y="140208"/>
                  </a:lnTo>
                  <a:lnTo>
                    <a:pt x="35052" y="190500"/>
                  </a:lnTo>
                  <a:lnTo>
                    <a:pt x="18288" y="245364"/>
                  </a:lnTo>
                  <a:lnTo>
                    <a:pt x="12192" y="303276"/>
                  </a:lnTo>
                  <a:lnTo>
                    <a:pt x="12192" y="1891284"/>
                  </a:lnTo>
                  <a:lnTo>
                    <a:pt x="6095" y="1891284"/>
                  </a:lnTo>
                  <a:lnTo>
                    <a:pt x="12192" y="1897380"/>
                  </a:lnTo>
                  <a:lnTo>
                    <a:pt x="1781555" y="1897380"/>
                  </a:lnTo>
                  <a:lnTo>
                    <a:pt x="1781555" y="1900428"/>
                  </a:lnTo>
                  <a:lnTo>
                    <a:pt x="1778508" y="1903476"/>
                  </a:lnTo>
                  <a:close/>
                </a:path>
                <a:path w="1781809" h="1903729">
                  <a:moveTo>
                    <a:pt x="1683186" y="96845"/>
                  </a:moveTo>
                  <a:lnTo>
                    <a:pt x="1639824" y="60960"/>
                  </a:lnTo>
                  <a:lnTo>
                    <a:pt x="1591055" y="35052"/>
                  </a:lnTo>
                  <a:lnTo>
                    <a:pt x="1536192" y="16764"/>
                  </a:lnTo>
                  <a:lnTo>
                    <a:pt x="1476756" y="10668"/>
                  </a:lnTo>
                  <a:lnTo>
                    <a:pt x="1559433" y="10668"/>
                  </a:lnTo>
                  <a:lnTo>
                    <a:pt x="1566672" y="12192"/>
                  </a:lnTo>
                  <a:lnTo>
                    <a:pt x="1594104" y="22860"/>
                  </a:lnTo>
                  <a:lnTo>
                    <a:pt x="1621536" y="36576"/>
                  </a:lnTo>
                  <a:lnTo>
                    <a:pt x="1645920" y="51816"/>
                  </a:lnTo>
                  <a:lnTo>
                    <a:pt x="1647444" y="51816"/>
                  </a:lnTo>
                  <a:lnTo>
                    <a:pt x="1691640" y="88392"/>
                  </a:lnTo>
                  <a:lnTo>
                    <a:pt x="1697946" y="96012"/>
                  </a:lnTo>
                  <a:lnTo>
                    <a:pt x="1682496" y="96012"/>
                  </a:lnTo>
                  <a:lnTo>
                    <a:pt x="1683186" y="96845"/>
                  </a:lnTo>
                  <a:close/>
                </a:path>
                <a:path w="1781809" h="1903729">
                  <a:moveTo>
                    <a:pt x="97536" y="97536"/>
                  </a:moveTo>
                  <a:lnTo>
                    <a:pt x="99060" y="96012"/>
                  </a:lnTo>
                  <a:lnTo>
                    <a:pt x="98369" y="96845"/>
                  </a:lnTo>
                  <a:lnTo>
                    <a:pt x="97536" y="97536"/>
                  </a:lnTo>
                  <a:close/>
                </a:path>
                <a:path w="1781809" h="1903729">
                  <a:moveTo>
                    <a:pt x="98369" y="96845"/>
                  </a:moveTo>
                  <a:lnTo>
                    <a:pt x="99060" y="96012"/>
                  </a:lnTo>
                  <a:lnTo>
                    <a:pt x="99377" y="96012"/>
                  </a:lnTo>
                  <a:lnTo>
                    <a:pt x="98369" y="96845"/>
                  </a:lnTo>
                  <a:close/>
                </a:path>
                <a:path w="1781809" h="1903729">
                  <a:moveTo>
                    <a:pt x="1684020" y="97536"/>
                  </a:moveTo>
                  <a:lnTo>
                    <a:pt x="1683186" y="96845"/>
                  </a:lnTo>
                  <a:lnTo>
                    <a:pt x="1682496" y="96012"/>
                  </a:lnTo>
                  <a:lnTo>
                    <a:pt x="1684020" y="97536"/>
                  </a:lnTo>
                  <a:close/>
                </a:path>
                <a:path w="1781809" h="1903729">
                  <a:moveTo>
                    <a:pt x="1699207" y="97536"/>
                  </a:moveTo>
                  <a:lnTo>
                    <a:pt x="1684020" y="97536"/>
                  </a:lnTo>
                  <a:lnTo>
                    <a:pt x="1682496" y="96012"/>
                  </a:lnTo>
                  <a:lnTo>
                    <a:pt x="1697946" y="96012"/>
                  </a:lnTo>
                  <a:lnTo>
                    <a:pt x="1699207" y="97536"/>
                  </a:lnTo>
                  <a:close/>
                </a:path>
                <a:path w="1781809" h="1903729">
                  <a:moveTo>
                    <a:pt x="1769364" y="1897380"/>
                  </a:moveTo>
                  <a:lnTo>
                    <a:pt x="1769287" y="303276"/>
                  </a:lnTo>
                  <a:lnTo>
                    <a:pt x="1763268" y="245364"/>
                  </a:lnTo>
                  <a:lnTo>
                    <a:pt x="1746504" y="190500"/>
                  </a:lnTo>
                  <a:lnTo>
                    <a:pt x="1719072" y="140208"/>
                  </a:lnTo>
                  <a:lnTo>
                    <a:pt x="1683186" y="96845"/>
                  </a:lnTo>
                  <a:lnTo>
                    <a:pt x="1684020" y="97536"/>
                  </a:lnTo>
                  <a:lnTo>
                    <a:pt x="1699207" y="97536"/>
                  </a:lnTo>
                  <a:lnTo>
                    <a:pt x="1728216" y="132588"/>
                  </a:lnTo>
                  <a:lnTo>
                    <a:pt x="1728216" y="134112"/>
                  </a:lnTo>
                  <a:lnTo>
                    <a:pt x="1729740" y="134112"/>
                  </a:lnTo>
                  <a:lnTo>
                    <a:pt x="1757172" y="185928"/>
                  </a:lnTo>
                  <a:lnTo>
                    <a:pt x="1775459" y="242316"/>
                  </a:lnTo>
                  <a:lnTo>
                    <a:pt x="1781555" y="303276"/>
                  </a:lnTo>
                  <a:lnTo>
                    <a:pt x="1781555" y="1891284"/>
                  </a:lnTo>
                  <a:lnTo>
                    <a:pt x="1775459" y="1891284"/>
                  </a:lnTo>
                  <a:lnTo>
                    <a:pt x="1769364" y="1897380"/>
                  </a:lnTo>
                  <a:close/>
                </a:path>
                <a:path w="1781809" h="1903729">
                  <a:moveTo>
                    <a:pt x="97798" y="97536"/>
                  </a:moveTo>
                  <a:lnTo>
                    <a:pt x="97536" y="97536"/>
                  </a:lnTo>
                  <a:lnTo>
                    <a:pt x="98369" y="96845"/>
                  </a:lnTo>
                  <a:lnTo>
                    <a:pt x="97798" y="97536"/>
                  </a:lnTo>
                  <a:close/>
                </a:path>
                <a:path w="1781809" h="1903729">
                  <a:moveTo>
                    <a:pt x="12192" y="1897380"/>
                  </a:moveTo>
                  <a:lnTo>
                    <a:pt x="6095" y="1891284"/>
                  </a:lnTo>
                  <a:lnTo>
                    <a:pt x="12192" y="1891284"/>
                  </a:lnTo>
                  <a:lnTo>
                    <a:pt x="12192" y="1897380"/>
                  </a:lnTo>
                  <a:close/>
                </a:path>
                <a:path w="1781809" h="1903729">
                  <a:moveTo>
                    <a:pt x="1769364" y="1897380"/>
                  </a:moveTo>
                  <a:lnTo>
                    <a:pt x="12192" y="1897380"/>
                  </a:lnTo>
                  <a:lnTo>
                    <a:pt x="12192" y="1891284"/>
                  </a:lnTo>
                  <a:lnTo>
                    <a:pt x="1769364" y="1891284"/>
                  </a:lnTo>
                  <a:lnTo>
                    <a:pt x="1769364" y="1897380"/>
                  </a:lnTo>
                  <a:close/>
                </a:path>
                <a:path w="1781809" h="1903729">
                  <a:moveTo>
                    <a:pt x="1781555" y="1897380"/>
                  </a:moveTo>
                  <a:lnTo>
                    <a:pt x="1769364" y="1897380"/>
                  </a:lnTo>
                  <a:lnTo>
                    <a:pt x="1775459" y="1891284"/>
                  </a:lnTo>
                  <a:lnTo>
                    <a:pt x="1781555" y="1891284"/>
                  </a:lnTo>
                  <a:lnTo>
                    <a:pt x="1781555" y="1897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21">
            <a:extLst>
              <a:ext uri="{FF2B5EF4-FFF2-40B4-BE49-F238E27FC236}">
                <a16:creationId xmlns="" xmlns:a16="http://schemas.microsoft.com/office/drawing/2014/main" id="{91A00CCB-5F2A-44E4-A42A-D4A2225FBB3D}"/>
              </a:ext>
            </a:extLst>
          </p:cNvPr>
          <p:cNvSpPr txBox="1"/>
          <p:nvPr/>
        </p:nvSpPr>
        <p:spPr>
          <a:xfrm>
            <a:off x="6391396" y="3889777"/>
            <a:ext cx="3440766" cy="74941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algn="just">
              <a:lnSpc>
                <a:spcPct val="100299"/>
              </a:lnSpc>
              <a:spcBef>
                <a:spcPts val="84"/>
              </a:spcBef>
            </a:pPr>
            <a:r>
              <a:rPr sz="1600" dirty="0">
                <a:cs typeface="Verdana"/>
              </a:rPr>
              <a:t>“I </a:t>
            </a:r>
            <a:r>
              <a:rPr sz="1600" spc="-4" dirty="0">
                <a:cs typeface="Verdana"/>
              </a:rPr>
              <a:t>need </a:t>
            </a:r>
            <a:r>
              <a:rPr sz="1600" spc="4" dirty="0">
                <a:cs typeface="Verdana"/>
              </a:rPr>
              <a:t>MBAs </a:t>
            </a:r>
            <a:r>
              <a:rPr sz="1600" dirty="0">
                <a:cs typeface="Verdana"/>
              </a:rPr>
              <a:t>to run </a:t>
            </a:r>
            <a:r>
              <a:rPr sz="1600" spc="-4" dirty="0">
                <a:cs typeface="Verdana"/>
              </a:rPr>
              <a:t>my </a:t>
            </a:r>
            <a:r>
              <a:rPr sz="1600" dirty="0">
                <a:cs typeface="Verdana"/>
              </a:rPr>
              <a:t>business </a:t>
            </a:r>
            <a:r>
              <a:rPr sz="1600" spc="-4" dirty="0">
                <a:cs typeface="Verdana"/>
              </a:rPr>
              <a:t>but </a:t>
            </a:r>
            <a:r>
              <a:rPr sz="1600" dirty="0">
                <a:cs typeface="Verdana"/>
              </a:rPr>
              <a:t>I </a:t>
            </a:r>
            <a:r>
              <a:rPr sz="1600" spc="4" dirty="0">
                <a:cs typeface="Verdana"/>
              </a:rPr>
              <a:t> </a:t>
            </a:r>
            <a:r>
              <a:rPr sz="1600" spc="-4" dirty="0">
                <a:cs typeface="Verdana"/>
              </a:rPr>
              <a:t>need </a:t>
            </a:r>
            <a:r>
              <a:rPr sz="1600" dirty="0">
                <a:cs typeface="Verdana"/>
              </a:rPr>
              <a:t>CAs </a:t>
            </a:r>
            <a:r>
              <a:rPr sz="1600" spc="-4" dirty="0">
                <a:cs typeface="Verdana"/>
              </a:rPr>
              <a:t>to </a:t>
            </a:r>
            <a:r>
              <a:rPr sz="1600" dirty="0">
                <a:cs typeface="Verdana"/>
              </a:rPr>
              <a:t>teach MBAs </a:t>
            </a:r>
            <a:r>
              <a:rPr sz="1600" spc="4" dirty="0">
                <a:cs typeface="Verdana"/>
              </a:rPr>
              <a:t>how </a:t>
            </a:r>
            <a:r>
              <a:rPr sz="1600" dirty="0">
                <a:cs typeface="Verdana"/>
              </a:rPr>
              <a:t>to </a:t>
            </a:r>
            <a:r>
              <a:rPr sz="1600" spc="-4" dirty="0">
                <a:cs typeface="Verdana"/>
              </a:rPr>
              <a:t>run </a:t>
            </a:r>
            <a:r>
              <a:rPr sz="1600" spc="4" dirty="0">
                <a:cs typeface="Verdana"/>
              </a:rPr>
              <a:t>the </a:t>
            </a:r>
            <a:r>
              <a:rPr sz="1600" spc="-454" dirty="0">
                <a:cs typeface="Verdana"/>
              </a:rPr>
              <a:t> </a:t>
            </a:r>
            <a:r>
              <a:rPr sz="1600" spc="-18" dirty="0">
                <a:cs typeface="Verdana"/>
              </a:rPr>
              <a:t>business.”</a:t>
            </a:r>
            <a:endParaRPr sz="1600" dirty="0">
              <a:cs typeface="Verdana"/>
            </a:endParaRPr>
          </a:p>
        </p:txBody>
      </p:sp>
      <p:grpSp>
        <p:nvGrpSpPr>
          <p:cNvPr id="14" name="object 11">
            <a:extLst>
              <a:ext uri="{FF2B5EF4-FFF2-40B4-BE49-F238E27FC236}">
                <a16:creationId xmlns="" xmlns:a16="http://schemas.microsoft.com/office/drawing/2014/main" id="{4CD87638-96FD-4EEC-8917-2D009AC6CF36}"/>
              </a:ext>
            </a:extLst>
          </p:cNvPr>
          <p:cNvGrpSpPr/>
          <p:nvPr/>
        </p:nvGrpSpPr>
        <p:grpSpPr>
          <a:xfrm>
            <a:off x="1543836" y="1769298"/>
            <a:ext cx="3948393" cy="4486275"/>
            <a:chOff x="5192267" y="2005583"/>
            <a:chExt cx="4474845" cy="5084445"/>
          </a:xfrm>
        </p:grpSpPr>
        <p:sp>
          <p:nvSpPr>
            <p:cNvPr id="15" name="object 12">
              <a:extLst>
                <a:ext uri="{FF2B5EF4-FFF2-40B4-BE49-F238E27FC236}">
                  <a16:creationId xmlns="" xmlns:a16="http://schemas.microsoft.com/office/drawing/2014/main" id="{4B3EC8A3-1402-45EF-9D20-64C842F96AAA}"/>
                </a:ext>
              </a:extLst>
            </p:cNvPr>
            <p:cNvSpPr/>
            <p:nvPr/>
          </p:nvSpPr>
          <p:spPr>
            <a:xfrm>
              <a:off x="5204460" y="4084319"/>
              <a:ext cx="4462780" cy="2735580"/>
            </a:xfrm>
            <a:custGeom>
              <a:avLst/>
              <a:gdLst/>
              <a:ahLst/>
              <a:cxnLst/>
              <a:rect l="l" t="t" r="r" b="b"/>
              <a:pathLst>
                <a:path w="4462780" h="2735579">
                  <a:moveTo>
                    <a:pt x="4277868" y="2735580"/>
                  </a:moveTo>
                  <a:lnTo>
                    <a:pt x="184403" y="2735580"/>
                  </a:lnTo>
                  <a:lnTo>
                    <a:pt x="166116" y="2734056"/>
                  </a:lnTo>
                  <a:lnTo>
                    <a:pt x="112775" y="2720340"/>
                  </a:lnTo>
                  <a:lnTo>
                    <a:pt x="67056" y="2692908"/>
                  </a:lnTo>
                  <a:lnTo>
                    <a:pt x="30479" y="2653284"/>
                  </a:lnTo>
                  <a:lnTo>
                    <a:pt x="7619" y="2606040"/>
                  </a:lnTo>
                  <a:lnTo>
                    <a:pt x="0" y="2569464"/>
                  </a:lnTo>
                  <a:lnTo>
                    <a:pt x="0" y="0"/>
                  </a:lnTo>
                  <a:lnTo>
                    <a:pt x="4462272" y="0"/>
                  </a:lnTo>
                  <a:lnTo>
                    <a:pt x="4462272" y="7620"/>
                  </a:lnTo>
                  <a:lnTo>
                    <a:pt x="18287" y="7620"/>
                  </a:lnTo>
                  <a:lnTo>
                    <a:pt x="9143" y="16764"/>
                  </a:lnTo>
                  <a:lnTo>
                    <a:pt x="18287" y="16764"/>
                  </a:lnTo>
                  <a:lnTo>
                    <a:pt x="18287" y="2567940"/>
                  </a:lnTo>
                  <a:lnTo>
                    <a:pt x="21335" y="2584704"/>
                  </a:lnTo>
                  <a:lnTo>
                    <a:pt x="21751" y="2584704"/>
                  </a:lnTo>
                  <a:lnTo>
                    <a:pt x="25908" y="2599944"/>
                  </a:lnTo>
                  <a:lnTo>
                    <a:pt x="24383" y="2599944"/>
                  </a:lnTo>
                  <a:lnTo>
                    <a:pt x="30479" y="2616708"/>
                  </a:lnTo>
                  <a:lnTo>
                    <a:pt x="31241" y="2616708"/>
                  </a:lnTo>
                  <a:lnTo>
                    <a:pt x="38100" y="2630424"/>
                  </a:lnTo>
                  <a:lnTo>
                    <a:pt x="45719" y="2644140"/>
                  </a:lnTo>
                  <a:lnTo>
                    <a:pt x="56387" y="2656332"/>
                  </a:lnTo>
                  <a:lnTo>
                    <a:pt x="54864" y="2656332"/>
                  </a:lnTo>
                  <a:lnTo>
                    <a:pt x="67056" y="2668524"/>
                  </a:lnTo>
                  <a:lnTo>
                    <a:pt x="65532" y="2668524"/>
                  </a:lnTo>
                  <a:lnTo>
                    <a:pt x="79248" y="2679192"/>
                  </a:lnTo>
                  <a:lnTo>
                    <a:pt x="77724" y="2679192"/>
                  </a:lnTo>
                  <a:lnTo>
                    <a:pt x="91440" y="2689860"/>
                  </a:lnTo>
                  <a:lnTo>
                    <a:pt x="92456" y="2689860"/>
                  </a:lnTo>
                  <a:lnTo>
                    <a:pt x="105156" y="2697480"/>
                  </a:lnTo>
                  <a:lnTo>
                    <a:pt x="103632" y="2697480"/>
                  </a:lnTo>
                  <a:lnTo>
                    <a:pt x="120395" y="2705100"/>
                  </a:lnTo>
                  <a:lnTo>
                    <a:pt x="123062" y="2705100"/>
                  </a:lnTo>
                  <a:lnTo>
                    <a:pt x="135635" y="2709672"/>
                  </a:lnTo>
                  <a:lnTo>
                    <a:pt x="134111" y="2709672"/>
                  </a:lnTo>
                  <a:lnTo>
                    <a:pt x="150875" y="2714244"/>
                  </a:lnTo>
                  <a:lnTo>
                    <a:pt x="167640" y="2717292"/>
                  </a:lnTo>
                  <a:lnTo>
                    <a:pt x="4355592" y="2717292"/>
                  </a:lnTo>
                  <a:lnTo>
                    <a:pt x="4349496" y="2720340"/>
                  </a:lnTo>
                  <a:lnTo>
                    <a:pt x="4332732" y="2726436"/>
                  </a:lnTo>
                  <a:lnTo>
                    <a:pt x="4314444" y="2731008"/>
                  </a:lnTo>
                  <a:lnTo>
                    <a:pt x="4296156" y="2734056"/>
                  </a:lnTo>
                  <a:lnTo>
                    <a:pt x="4277868" y="2735580"/>
                  </a:lnTo>
                  <a:close/>
                </a:path>
                <a:path w="4462780" h="2735579">
                  <a:moveTo>
                    <a:pt x="18287" y="16764"/>
                  </a:moveTo>
                  <a:lnTo>
                    <a:pt x="9143" y="16764"/>
                  </a:lnTo>
                  <a:lnTo>
                    <a:pt x="18287" y="7620"/>
                  </a:lnTo>
                  <a:lnTo>
                    <a:pt x="18287" y="16764"/>
                  </a:lnTo>
                  <a:close/>
                </a:path>
                <a:path w="4462780" h="2735579">
                  <a:moveTo>
                    <a:pt x="4443984" y="16764"/>
                  </a:moveTo>
                  <a:lnTo>
                    <a:pt x="18287" y="16764"/>
                  </a:lnTo>
                  <a:lnTo>
                    <a:pt x="18287" y="7620"/>
                  </a:lnTo>
                  <a:lnTo>
                    <a:pt x="4443984" y="7620"/>
                  </a:lnTo>
                  <a:lnTo>
                    <a:pt x="4443984" y="16764"/>
                  </a:lnTo>
                  <a:close/>
                </a:path>
                <a:path w="4462780" h="2735579">
                  <a:moveTo>
                    <a:pt x="4462272" y="2551176"/>
                  </a:moveTo>
                  <a:lnTo>
                    <a:pt x="4443984" y="2551176"/>
                  </a:lnTo>
                  <a:lnTo>
                    <a:pt x="4443984" y="7620"/>
                  </a:lnTo>
                  <a:lnTo>
                    <a:pt x="4453128" y="16764"/>
                  </a:lnTo>
                  <a:lnTo>
                    <a:pt x="4462272" y="16764"/>
                  </a:lnTo>
                  <a:lnTo>
                    <a:pt x="4462272" y="2551176"/>
                  </a:lnTo>
                  <a:close/>
                </a:path>
                <a:path w="4462780" h="2735579">
                  <a:moveTo>
                    <a:pt x="4462272" y="16764"/>
                  </a:moveTo>
                  <a:lnTo>
                    <a:pt x="4453128" y="16764"/>
                  </a:lnTo>
                  <a:lnTo>
                    <a:pt x="4443984" y="7620"/>
                  </a:lnTo>
                  <a:lnTo>
                    <a:pt x="4462272" y="7620"/>
                  </a:lnTo>
                  <a:lnTo>
                    <a:pt x="4462272" y="16764"/>
                  </a:lnTo>
                  <a:close/>
                </a:path>
                <a:path w="4462780" h="2735579">
                  <a:moveTo>
                    <a:pt x="4458208" y="2584704"/>
                  </a:moveTo>
                  <a:lnTo>
                    <a:pt x="4440936" y="2584704"/>
                  </a:lnTo>
                  <a:lnTo>
                    <a:pt x="4442460" y="2567940"/>
                  </a:lnTo>
                  <a:lnTo>
                    <a:pt x="4443984" y="2549652"/>
                  </a:lnTo>
                  <a:lnTo>
                    <a:pt x="4443984" y="2551176"/>
                  </a:lnTo>
                  <a:lnTo>
                    <a:pt x="4462272" y="2551176"/>
                  </a:lnTo>
                  <a:lnTo>
                    <a:pt x="4460748" y="2569464"/>
                  </a:lnTo>
                  <a:lnTo>
                    <a:pt x="4458208" y="2584704"/>
                  </a:lnTo>
                  <a:close/>
                </a:path>
                <a:path w="4462780" h="2735579">
                  <a:moveTo>
                    <a:pt x="21751" y="2584704"/>
                  </a:moveTo>
                  <a:lnTo>
                    <a:pt x="21335" y="2584704"/>
                  </a:lnTo>
                  <a:lnTo>
                    <a:pt x="21335" y="2583180"/>
                  </a:lnTo>
                  <a:lnTo>
                    <a:pt x="21751" y="2584704"/>
                  </a:lnTo>
                  <a:close/>
                </a:path>
                <a:path w="4462780" h="2735579">
                  <a:moveTo>
                    <a:pt x="4449248" y="2616708"/>
                  </a:moveTo>
                  <a:lnTo>
                    <a:pt x="4430268" y="2616708"/>
                  </a:lnTo>
                  <a:lnTo>
                    <a:pt x="4436364" y="2599944"/>
                  </a:lnTo>
                  <a:lnTo>
                    <a:pt x="4440936" y="2583180"/>
                  </a:lnTo>
                  <a:lnTo>
                    <a:pt x="4440936" y="2584704"/>
                  </a:lnTo>
                  <a:lnTo>
                    <a:pt x="4458208" y="2584704"/>
                  </a:lnTo>
                  <a:lnTo>
                    <a:pt x="4457700" y="2587752"/>
                  </a:lnTo>
                  <a:lnTo>
                    <a:pt x="4453128" y="2606040"/>
                  </a:lnTo>
                  <a:lnTo>
                    <a:pt x="4449248" y="2616708"/>
                  </a:lnTo>
                  <a:close/>
                </a:path>
                <a:path w="4462780" h="2735579">
                  <a:moveTo>
                    <a:pt x="31241" y="2616708"/>
                  </a:moveTo>
                  <a:lnTo>
                    <a:pt x="30479" y="2616708"/>
                  </a:lnTo>
                  <a:lnTo>
                    <a:pt x="30479" y="2615184"/>
                  </a:lnTo>
                  <a:lnTo>
                    <a:pt x="31241" y="2616708"/>
                  </a:lnTo>
                  <a:close/>
                </a:path>
                <a:path w="4462780" h="2735579">
                  <a:moveTo>
                    <a:pt x="4398264" y="2689860"/>
                  </a:moveTo>
                  <a:lnTo>
                    <a:pt x="4369308" y="2689860"/>
                  </a:lnTo>
                  <a:lnTo>
                    <a:pt x="4383024" y="2679192"/>
                  </a:lnTo>
                  <a:lnTo>
                    <a:pt x="4395216" y="2668524"/>
                  </a:lnTo>
                  <a:lnTo>
                    <a:pt x="4405884" y="2656332"/>
                  </a:lnTo>
                  <a:lnTo>
                    <a:pt x="4415028" y="2644140"/>
                  </a:lnTo>
                  <a:lnTo>
                    <a:pt x="4424172" y="2630424"/>
                  </a:lnTo>
                  <a:lnTo>
                    <a:pt x="4430268" y="2615184"/>
                  </a:lnTo>
                  <a:lnTo>
                    <a:pt x="4430268" y="2616708"/>
                  </a:lnTo>
                  <a:lnTo>
                    <a:pt x="4449248" y="2616708"/>
                  </a:lnTo>
                  <a:lnTo>
                    <a:pt x="4447032" y="2622804"/>
                  </a:lnTo>
                  <a:lnTo>
                    <a:pt x="4439412" y="2638044"/>
                  </a:lnTo>
                  <a:lnTo>
                    <a:pt x="4430268" y="2653284"/>
                  </a:lnTo>
                  <a:lnTo>
                    <a:pt x="4419600" y="2668524"/>
                  </a:lnTo>
                  <a:lnTo>
                    <a:pt x="4398264" y="2689860"/>
                  </a:lnTo>
                  <a:close/>
                </a:path>
                <a:path w="4462780" h="2735579">
                  <a:moveTo>
                    <a:pt x="92456" y="2689860"/>
                  </a:moveTo>
                  <a:lnTo>
                    <a:pt x="91440" y="2689860"/>
                  </a:lnTo>
                  <a:lnTo>
                    <a:pt x="89916" y="2688336"/>
                  </a:lnTo>
                  <a:lnTo>
                    <a:pt x="92456" y="2689860"/>
                  </a:lnTo>
                  <a:close/>
                </a:path>
                <a:path w="4462780" h="2735579">
                  <a:moveTo>
                    <a:pt x="4377436" y="2705100"/>
                  </a:moveTo>
                  <a:lnTo>
                    <a:pt x="4341876" y="2705100"/>
                  </a:lnTo>
                  <a:lnTo>
                    <a:pt x="4357116" y="2697480"/>
                  </a:lnTo>
                  <a:lnTo>
                    <a:pt x="4355592" y="2697480"/>
                  </a:lnTo>
                  <a:lnTo>
                    <a:pt x="4370832" y="2688336"/>
                  </a:lnTo>
                  <a:lnTo>
                    <a:pt x="4369308" y="2689860"/>
                  </a:lnTo>
                  <a:lnTo>
                    <a:pt x="4398264" y="2689860"/>
                  </a:lnTo>
                  <a:lnTo>
                    <a:pt x="4395216" y="2692908"/>
                  </a:lnTo>
                  <a:lnTo>
                    <a:pt x="4379976" y="2703576"/>
                  </a:lnTo>
                  <a:lnTo>
                    <a:pt x="4377436" y="2705100"/>
                  </a:lnTo>
                  <a:close/>
                </a:path>
                <a:path w="4462780" h="2735579">
                  <a:moveTo>
                    <a:pt x="123062" y="2705100"/>
                  </a:moveTo>
                  <a:lnTo>
                    <a:pt x="120395" y="2705100"/>
                  </a:lnTo>
                  <a:lnTo>
                    <a:pt x="118871" y="2703576"/>
                  </a:lnTo>
                  <a:lnTo>
                    <a:pt x="123062" y="2705100"/>
                  </a:lnTo>
                  <a:close/>
                </a:path>
                <a:path w="4462780" h="2735579">
                  <a:moveTo>
                    <a:pt x="4355592" y="2717292"/>
                  </a:moveTo>
                  <a:lnTo>
                    <a:pt x="4293108" y="2717292"/>
                  </a:lnTo>
                  <a:lnTo>
                    <a:pt x="4311396" y="2714244"/>
                  </a:lnTo>
                  <a:lnTo>
                    <a:pt x="4309872" y="2714244"/>
                  </a:lnTo>
                  <a:lnTo>
                    <a:pt x="4326636" y="2709672"/>
                  </a:lnTo>
                  <a:lnTo>
                    <a:pt x="4341876" y="2703576"/>
                  </a:lnTo>
                  <a:lnTo>
                    <a:pt x="4341876" y="2705100"/>
                  </a:lnTo>
                  <a:lnTo>
                    <a:pt x="4377436" y="2705100"/>
                  </a:lnTo>
                  <a:lnTo>
                    <a:pt x="4364736" y="2712720"/>
                  </a:lnTo>
                  <a:lnTo>
                    <a:pt x="4355592" y="2717292"/>
                  </a:lnTo>
                  <a:close/>
                </a:path>
                <a:path w="4462780" h="2735579">
                  <a:moveTo>
                    <a:pt x="184403" y="2717292"/>
                  </a:moveTo>
                  <a:lnTo>
                    <a:pt x="167640" y="2717292"/>
                  </a:lnTo>
                  <a:lnTo>
                    <a:pt x="166116" y="2715768"/>
                  </a:lnTo>
                  <a:lnTo>
                    <a:pt x="184403" y="2717292"/>
                  </a:lnTo>
                  <a:close/>
                </a:path>
                <a:path w="4462780" h="2735579">
                  <a:moveTo>
                    <a:pt x="4293108" y="2717292"/>
                  </a:moveTo>
                  <a:lnTo>
                    <a:pt x="4276344" y="2717292"/>
                  </a:lnTo>
                  <a:lnTo>
                    <a:pt x="4294632" y="2715768"/>
                  </a:lnTo>
                  <a:lnTo>
                    <a:pt x="4293108" y="2717292"/>
                  </a:lnTo>
                  <a:close/>
                </a:path>
              </a:pathLst>
            </a:custGeom>
            <a:solidFill>
              <a:srgbClr val="012169"/>
            </a:solidFill>
            <a:ln>
              <a:solidFill>
                <a:srgbClr val="16B6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3">
              <a:extLst>
                <a:ext uri="{FF2B5EF4-FFF2-40B4-BE49-F238E27FC236}">
                  <a16:creationId xmlns="" xmlns:a16="http://schemas.microsoft.com/office/drawing/2014/main" id="{4806E195-D17B-4C05-9B9E-E15751177A1D}"/>
                </a:ext>
              </a:extLst>
            </p:cNvPr>
            <p:cNvSpPr/>
            <p:nvPr/>
          </p:nvSpPr>
          <p:spPr>
            <a:xfrm>
              <a:off x="8953500" y="6525768"/>
              <a:ext cx="542925" cy="563880"/>
            </a:xfrm>
            <a:custGeom>
              <a:avLst/>
              <a:gdLst/>
              <a:ahLst/>
              <a:cxnLst/>
              <a:rect l="l" t="t" r="r" b="b"/>
              <a:pathLst>
                <a:path w="542925" h="563879">
                  <a:moveTo>
                    <a:pt x="452628" y="563879"/>
                  </a:moveTo>
                  <a:lnTo>
                    <a:pt x="91439" y="563879"/>
                  </a:lnTo>
                  <a:lnTo>
                    <a:pt x="55935" y="556664"/>
                  </a:lnTo>
                  <a:lnTo>
                    <a:pt x="26860" y="537019"/>
                  </a:lnTo>
                  <a:lnTo>
                    <a:pt x="7215" y="507944"/>
                  </a:lnTo>
                  <a:lnTo>
                    <a:pt x="0" y="472440"/>
                  </a:lnTo>
                  <a:lnTo>
                    <a:pt x="0" y="89916"/>
                  </a:lnTo>
                  <a:lnTo>
                    <a:pt x="7215" y="54649"/>
                  </a:lnTo>
                  <a:lnTo>
                    <a:pt x="26860" y="26098"/>
                  </a:lnTo>
                  <a:lnTo>
                    <a:pt x="55935" y="6977"/>
                  </a:lnTo>
                  <a:lnTo>
                    <a:pt x="91439" y="0"/>
                  </a:lnTo>
                  <a:lnTo>
                    <a:pt x="452628" y="0"/>
                  </a:lnTo>
                  <a:lnTo>
                    <a:pt x="487894" y="6977"/>
                  </a:lnTo>
                  <a:lnTo>
                    <a:pt x="516445" y="26098"/>
                  </a:lnTo>
                  <a:lnTo>
                    <a:pt x="535566" y="54649"/>
                  </a:lnTo>
                  <a:lnTo>
                    <a:pt x="542543" y="89916"/>
                  </a:lnTo>
                  <a:lnTo>
                    <a:pt x="542543" y="472440"/>
                  </a:lnTo>
                  <a:lnTo>
                    <a:pt x="535566" y="507944"/>
                  </a:lnTo>
                  <a:lnTo>
                    <a:pt x="516445" y="537019"/>
                  </a:lnTo>
                  <a:lnTo>
                    <a:pt x="487894" y="556664"/>
                  </a:lnTo>
                  <a:lnTo>
                    <a:pt x="452628" y="563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7" name="object 14">
              <a:extLst>
                <a:ext uri="{FF2B5EF4-FFF2-40B4-BE49-F238E27FC236}">
                  <a16:creationId xmlns="" xmlns:a16="http://schemas.microsoft.com/office/drawing/2014/main" id="{F3B183FC-FBCA-4D9F-969C-89F6E200D5D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2560" y="6649212"/>
              <a:ext cx="345947" cy="345948"/>
            </a:xfrm>
            <a:prstGeom prst="rect">
              <a:avLst/>
            </a:prstGeom>
          </p:spPr>
        </p:pic>
        <p:sp>
          <p:nvSpPr>
            <p:cNvPr id="18" name="object 15">
              <a:extLst>
                <a:ext uri="{FF2B5EF4-FFF2-40B4-BE49-F238E27FC236}">
                  <a16:creationId xmlns="" xmlns:a16="http://schemas.microsoft.com/office/drawing/2014/main" id="{AC0F1C16-3DDE-4BA2-9498-120924963F9B}"/>
                </a:ext>
              </a:extLst>
            </p:cNvPr>
            <p:cNvSpPr/>
            <p:nvPr/>
          </p:nvSpPr>
          <p:spPr>
            <a:xfrm>
              <a:off x="5192255" y="2005583"/>
              <a:ext cx="4462780" cy="2062480"/>
            </a:xfrm>
            <a:custGeom>
              <a:avLst/>
              <a:gdLst/>
              <a:ahLst/>
              <a:cxnLst/>
              <a:rect l="l" t="t" r="r" b="b"/>
              <a:pathLst>
                <a:path w="4462780" h="2062479">
                  <a:moveTo>
                    <a:pt x="4462272" y="332244"/>
                  </a:moveTo>
                  <a:lnTo>
                    <a:pt x="4456188" y="280416"/>
                  </a:lnTo>
                  <a:lnTo>
                    <a:pt x="4452747" y="266700"/>
                  </a:lnTo>
                  <a:lnTo>
                    <a:pt x="4451604" y="262128"/>
                  </a:lnTo>
                  <a:lnTo>
                    <a:pt x="4447032" y="246888"/>
                  </a:lnTo>
                  <a:lnTo>
                    <a:pt x="4440936" y="230124"/>
                  </a:lnTo>
                  <a:lnTo>
                    <a:pt x="4434840" y="214884"/>
                  </a:lnTo>
                  <a:lnTo>
                    <a:pt x="4431525" y="205740"/>
                  </a:lnTo>
                  <a:lnTo>
                    <a:pt x="4399800" y="150876"/>
                  </a:lnTo>
                  <a:lnTo>
                    <a:pt x="4381690" y="126492"/>
                  </a:lnTo>
                  <a:lnTo>
                    <a:pt x="4372356" y="115824"/>
                  </a:lnTo>
                  <a:lnTo>
                    <a:pt x="4347972" y="91440"/>
                  </a:lnTo>
                  <a:lnTo>
                    <a:pt x="4335780" y="80772"/>
                  </a:lnTo>
                  <a:lnTo>
                    <a:pt x="4322064" y="70104"/>
                  </a:lnTo>
                  <a:lnTo>
                    <a:pt x="4303776" y="57912"/>
                  </a:lnTo>
                  <a:lnTo>
                    <a:pt x="4294632" y="51816"/>
                  </a:lnTo>
                  <a:lnTo>
                    <a:pt x="4279404" y="42672"/>
                  </a:lnTo>
                  <a:lnTo>
                    <a:pt x="4248912" y="27432"/>
                  </a:lnTo>
                  <a:lnTo>
                    <a:pt x="4233672" y="21336"/>
                  </a:lnTo>
                  <a:lnTo>
                    <a:pt x="4222496" y="18288"/>
                  </a:lnTo>
                  <a:lnTo>
                    <a:pt x="4183380" y="7620"/>
                  </a:lnTo>
                  <a:lnTo>
                    <a:pt x="4166628" y="4572"/>
                  </a:lnTo>
                  <a:lnTo>
                    <a:pt x="4113288" y="0"/>
                  </a:lnTo>
                  <a:lnTo>
                    <a:pt x="350520" y="0"/>
                  </a:lnTo>
                  <a:lnTo>
                    <a:pt x="297180" y="4572"/>
                  </a:lnTo>
                  <a:lnTo>
                    <a:pt x="280416" y="7620"/>
                  </a:lnTo>
                  <a:lnTo>
                    <a:pt x="262128" y="12192"/>
                  </a:lnTo>
                  <a:lnTo>
                    <a:pt x="246888" y="16764"/>
                  </a:lnTo>
                  <a:lnTo>
                    <a:pt x="230124" y="21336"/>
                  </a:lnTo>
                  <a:lnTo>
                    <a:pt x="213360" y="27432"/>
                  </a:lnTo>
                  <a:lnTo>
                    <a:pt x="182880" y="42672"/>
                  </a:lnTo>
                  <a:lnTo>
                    <a:pt x="155448" y="60960"/>
                  </a:lnTo>
                  <a:lnTo>
                    <a:pt x="140208" y="70104"/>
                  </a:lnTo>
                  <a:lnTo>
                    <a:pt x="91440" y="115824"/>
                  </a:lnTo>
                  <a:lnTo>
                    <a:pt x="42672" y="182880"/>
                  </a:lnTo>
                  <a:lnTo>
                    <a:pt x="21336" y="230124"/>
                  </a:lnTo>
                  <a:lnTo>
                    <a:pt x="16764" y="246888"/>
                  </a:lnTo>
                  <a:lnTo>
                    <a:pt x="12192" y="262128"/>
                  </a:lnTo>
                  <a:lnTo>
                    <a:pt x="7620" y="280416"/>
                  </a:lnTo>
                  <a:lnTo>
                    <a:pt x="4572" y="297180"/>
                  </a:lnTo>
                  <a:lnTo>
                    <a:pt x="3048" y="313944"/>
                  </a:lnTo>
                  <a:lnTo>
                    <a:pt x="0" y="350520"/>
                  </a:lnTo>
                  <a:lnTo>
                    <a:pt x="0" y="2061984"/>
                  </a:lnTo>
                  <a:lnTo>
                    <a:pt x="4462272" y="2061984"/>
                  </a:lnTo>
                  <a:lnTo>
                    <a:pt x="4462272" y="2052840"/>
                  </a:lnTo>
                  <a:lnTo>
                    <a:pt x="4462272" y="2043696"/>
                  </a:lnTo>
                  <a:lnTo>
                    <a:pt x="4462272" y="332244"/>
                  </a:lnTo>
                  <a:close/>
                </a:path>
              </a:pathLst>
            </a:custGeom>
            <a:solidFill>
              <a:srgbClr val="16B6B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9" name="object 7">
            <a:extLst>
              <a:ext uri="{FF2B5EF4-FFF2-40B4-BE49-F238E27FC236}">
                <a16:creationId xmlns="" xmlns:a16="http://schemas.microsoft.com/office/drawing/2014/main" id="{016642E6-078A-4533-84CC-10A6169C748A}"/>
              </a:ext>
            </a:extLst>
          </p:cNvPr>
          <p:cNvSpPr txBox="1"/>
          <p:nvPr/>
        </p:nvSpPr>
        <p:spPr>
          <a:xfrm>
            <a:off x="1795116" y="3889777"/>
            <a:ext cx="3435163" cy="174531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algn="just">
              <a:lnSpc>
                <a:spcPct val="100899"/>
              </a:lnSpc>
              <a:spcBef>
                <a:spcPts val="88"/>
              </a:spcBef>
            </a:pPr>
            <a:r>
              <a:rPr sz="1400" spc="-9" dirty="0">
                <a:cs typeface="Verdana"/>
              </a:rPr>
              <a:t>“Yours </a:t>
            </a:r>
            <a:r>
              <a:rPr sz="1400" spc="4" dirty="0">
                <a:cs typeface="Verdana"/>
              </a:rPr>
              <a:t>is a </a:t>
            </a:r>
            <a:r>
              <a:rPr sz="1400" dirty="0">
                <a:cs typeface="Verdana"/>
              </a:rPr>
              <a:t>profession </a:t>
            </a:r>
            <a:r>
              <a:rPr sz="1400" spc="4" dirty="0">
                <a:cs typeface="Verdana"/>
              </a:rPr>
              <a:t>in </a:t>
            </a:r>
            <a:r>
              <a:rPr sz="1400" dirty="0">
                <a:cs typeface="Verdana"/>
              </a:rPr>
              <a:t>the society that </a:t>
            </a:r>
            <a:r>
              <a:rPr sz="1400" spc="4" dirty="0">
                <a:cs typeface="Verdana"/>
              </a:rPr>
              <a:t> </a:t>
            </a:r>
            <a:r>
              <a:rPr sz="1400" spc="9" dirty="0">
                <a:cs typeface="Verdana"/>
              </a:rPr>
              <a:t>has</a:t>
            </a:r>
            <a:r>
              <a:rPr sz="1400" spc="13" dirty="0">
                <a:cs typeface="Verdana"/>
              </a:rPr>
              <a:t> </a:t>
            </a:r>
            <a:r>
              <a:rPr sz="1400" spc="4" dirty="0">
                <a:cs typeface="Verdana"/>
              </a:rPr>
              <a:t>the</a:t>
            </a:r>
            <a:r>
              <a:rPr sz="1400" spc="9" dirty="0">
                <a:cs typeface="Verdana"/>
              </a:rPr>
              <a:t> </a:t>
            </a:r>
            <a:r>
              <a:rPr sz="1400" dirty="0">
                <a:cs typeface="Verdana"/>
              </a:rPr>
              <a:t>capacity</a:t>
            </a:r>
            <a:r>
              <a:rPr sz="1400" spc="4" dirty="0">
                <a:cs typeface="Verdana"/>
              </a:rPr>
              <a:t> </a:t>
            </a:r>
            <a:r>
              <a:rPr sz="1400" spc="9" dirty="0">
                <a:cs typeface="Verdana"/>
              </a:rPr>
              <a:t>to</a:t>
            </a:r>
            <a:r>
              <a:rPr sz="1400" spc="13" dirty="0">
                <a:cs typeface="Verdana"/>
              </a:rPr>
              <a:t> </a:t>
            </a:r>
            <a:r>
              <a:rPr sz="1400" dirty="0">
                <a:cs typeface="Verdana"/>
              </a:rPr>
              <a:t>save</a:t>
            </a:r>
            <a:r>
              <a:rPr sz="1400" spc="4" dirty="0">
                <a:cs typeface="Verdana"/>
              </a:rPr>
              <a:t> </a:t>
            </a:r>
            <a:r>
              <a:rPr sz="1400" dirty="0">
                <a:cs typeface="Verdana"/>
              </a:rPr>
              <a:t>this</a:t>
            </a:r>
            <a:r>
              <a:rPr sz="1400" spc="4" dirty="0">
                <a:cs typeface="Verdana"/>
              </a:rPr>
              <a:t> entire </a:t>
            </a:r>
            <a:r>
              <a:rPr sz="1400" spc="9" dirty="0">
                <a:cs typeface="Verdana"/>
              </a:rPr>
              <a:t> </a:t>
            </a:r>
            <a:r>
              <a:rPr sz="1400" dirty="0">
                <a:cs typeface="Verdana"/>
              </a:rPr>
              <a:t>economy</a:t>
            </a:r>
            <a:r>
              <a:rPr sz="1400" spc="4" dirty="0">
                <a:cs typeface="Verdana"/>
              </a:rPr>
              <a:t> and</a:t>
            </a:r>
            <a:r>
              <a:rPr sz="1400" spc="9" dirty="0">
                <a:cs typeface="Verdana"/>
              </a:rPr>
              <a:t> </a:t>
            </a:r>
            <a:r>
              <a:rPr sz="1400" dirty="0">
                <a:cs typeface="Verdana"/>
              </a:rPr>
              <a:t>keep</a:t>
            </a:r>
            <a:r>
              <a:rPr sz="1400" spc="4" dirty="0">
                <a:cs typeface="Verdana"/>
              </a:rPr>
              <a:t> it</a:t>
            </a:r>
            <a:r>
              <a:rPr sz="1400" spc="9" dirty="0">
                <a:cs typeface="Verdana"/>
              </a:rPr>
              <a:t> </a:t>
            </a:r>
            <a:r>
              <a:rPr sz="1400" spc="4" dirty="0">
                <a:cs typeface="Verdana"/>
              </a:rPr>
              <a:t>growing…</a:t>
            </a:r>
            <a:r>
              <a:rPr sz="1400" spc="9" dirty="0">
                <a:cs typeface="Verdana"/>
              </a:rPr>
              <a:t> A </a:t>
            </a:r>
            <a:r>
              <a:rPr sz="1400" spc="13" dirty="0">
                <a:cs typeface="Verdana"/>
              </a:rPr>
              <a:t> </a:t>
            </a:r>
            <a:r>
              <a:rPr sz="1400" spc="4" dirty="0">
                <a:cs typeface="Verdana"/>
              </a:rPr>
              <a:t>Chartered</a:t>
            </a:r>
            <a:r>
              <a:rPr sz="1400" spc="9" dirty="0">
                <a:cs typeface="Verdana"/>
              </a:rPr>
              <a:t> </a:t>
            </a:r>
            <a:r>
              <a:rPr sz="1400" dirty="0">
                <a:cs typeface="Verdana"/>
              </a:rPr>
              <a:t>Accountant’s</a:t>
            </a:r>
            <a:r>
              <a:rPr sz="1400" spc="4" dirty="0">
                <a:cs typeface="Verdana"/>
              </a:rPr>
              <a:t> role</a:t>
            </a:r>
            <a:r>
              <a:rPr sz="1400" spc="9" dirty="0">
                <a:cs typeface="Verdana"/>
              </a:rPr>
              <a:t> </a:t>
            </a:r>
            <a:r>
              <a:rPr sz="1400" spc="4" dirty="0">
                <a:cs typeface="Verdana"/>
              </a:rPr>
              <a:t>should  be </a:t>
            </a:r>
            <a:r>
              <a:rPr sz="1400" spc="9" dirty="0">
                <a:cs typeface="Verdana"/>
              </a:rPr>
              <a:t> </a:t>
            </a:r>
            <a:r>
              <a:rPr sz="1400" spc="4" dirty="0">
                <a:cs typeface="Verdana"/>
              </a:rPr>
              <a:t>such </a:t>
            </a:r>
            <a:r>
              <a:rPr sz="1400" spc="9" dirty="0">
                <a:cs typeface="Verdana"/>
              </a:rPr>
              <a:t>that </a:t>
            </a:r>
            <a:r>
              <a:rPr sz="1400" spc="4" dirty="0">
                <a:cs typeface="Verdana"/>
              </a:rPr>
              <a:t>he knows that he </a:t>
            </a:r>
            <a:r>
              <a:rPr sz="1400" dirty="0">
                <a:cs typeface="Verdana"/>
              </a:rPr>
              <a:t>is </a:t>
            </a:r>
            <a:r>
              <a:rPr sz="1400" spc="9" dirty="0">
                <a:cs typeface="Verdana"/>
              </a:rPr>
              <a:t>not </a:t>
            </a:r>
            <a:r>
              <a:rPr sz="1400" dirty="0">
                <a:cs typeface="Verdana"/>
              </a:rPr>
              <a:t>working </a:t>
            </a:r>
            <a:r>
              <a:rPr sz="1400" spc="4" dirty="0">
                <a:cs typeface="Verdana"/>
              </a:rPr>
              <a:t> just </a:t>
            </a:r>
            <a:r>
              <a:rPr sz="1400" spc="9" dirty="0">
                <a:cs typeface="Verdana"/>
              </a:rPr>
              <a:t>to </a:t>
            </a:r>
            <a:r>
              <a:rPr sz="1400" spc="4" dirty="0">
                <a:cs typeface="Verdana"/>
              </a:rPr>
              <a:t>add and </a:t>
            </a:r>
            <a:r>
              <a:rPr sz="1400" dirty="0">
                <a:cs typeface="Verdana"/>
              </a:rPr>
              <a:t>subtract </a:t>
            </a:r>
            <a:r>
              <a:rPr sz="1400" spc="4" dirty="0">
                <a:cs typeface="Verdana"/>
              </a:rPr>
              <a:t>these numbers </a:t>
            </a:r>
            <a:r>
              <a:rPr sz="1400" spc="9" dirty="0">
                <a:cs typeface="Verdana"/>
              </a:rPr>
              <a:t> </a:t>
            </a:r>
            <a:r>
              <a:rPr sz="1400" dirty="0">
                <a:cs typeface="Verdana"/>
              </a:rPr>
              <a:t>between </a:t>
            </a:r>
            <a:r>
              <a:rPr sz="1400" spc="9" dirty="0">
                <a:cs typeface="Verdana"/>
              </a:rPr>
              <a:t>0 to </a:t>
            </a:r>
            <a:r>
              <a:rPr sz="1400" dirty="0">
                <a:cs typeface="Verdana"/>
              </a:rPr>
              <a:t>9, </a:t>
            </a:r>
            <a:r>
              <a:rPr sz="1400" spc="4" dirty="0">
                <a:cs typeface="Verdana"/>
              </a:rPr>
              <a:t>but </a:t>
            </a:r>
            <a:r>
              <a:rPr sz="1400" spc="-4" dirty="0">
                <a:cs typeface="Verdana"/>
              </a:rPr>
              <a:t>he </a:t>
            </a:r>
            <a:r>
              <a:rPr sz="1400" spc="4" dirty="0">
                <a:cs typeface="Verdana"/>
              </a:rPr>
              <a:t>should </a:t>
            </a:r>
            <a:r>
              <a:rPr sz="1400" dirty="0">
                <a:cs typeface="Verdana"/>
              </a:rPr>
              <a:t>feel that </a:t>
            </a:r>
            <a:r>
              <a:rPr sz="1400" spc="9" dirty="0">
                <a:cs typeface="Verdana"/>
              </a:rPr>
              <a:t>he </a:t>
            </a:r>
            <a:r>
              <a:rPr sz="1400" spc="-424" dirty="0">
                <a:cs typeface="Verdana"/>
              </a:rPr>
              <a:t> </a:t>
            </a:r>
            <a:r>
              <a:rPr sz="1400" spc="4" dirty="0">
                <a:cs typeface="Verdana"/>
              </a:rPr>
              <a:t>is playing an </a:t>
            </a:r>
            <a:r>
              <a:rPr sz="1400" b="1" spc="4" dirty="0">
                <a:cs typeface="Verdana"/>
              </a:rPr>
              <a:t>important role in building </a:t>
            </a:r>
            <a:r>
              <a:rPr sz="1400" b="1" spc="9" dirty="0">
                <a:cs typeface="Verdana"/>
              </a:rPr>
              <a:t> </a:t>
            </a:r>
            <a:r>
              <a:rPr sz="1400" b="1" spc="4" dirty="0">
                <a:cs typeface="Verdana"/>
              </a:rPr>
              <a:t>the</a:t>
            </a:r>
            <a:r>
              <a:rPr sz="1400" b="1" spc="9" dirty="0">
                <a:cs typeface="Verdana"/>
              </a:rPr>
              <a:t> </a:t>
            </a:r>
            <a:r>
              <a:rPr sz="1400" b="1" spc="4" dirty="0">
                <a:cs typeface="Verdana"/>
              </a:rPr>
              <a:t>economic</a:t>
            </a:r>
            <a:r>
              <a:rPr sz="1400" b="1" spc="9" dirty="0">
                <a:cs typeface="Verdana"/>
              </a:rPr>
              <a:t> </a:t>
            </a:r>
            <a:r>
              <a:rPr sz="1400" b="1" spc="4" dirty="0">
                <a:cs typeface="Verdana"/>
              </a:rPr>
              <a:t>infrastructure</a:t>
            </a:r>
            <a:r>
              <a:rPr sz="1400" b="1" spc="9" dirty="0">
                <a:cs typeface="Verdana"/>
              </a:rPr>
              <a:t> </a:t>
            </a:r>
            <a:r>
              <a:rPr sz="1400" b="1" spc="4" dirty="0">
                <a:cs typeface="Verdana"/>
              </a:rPr>
              <a:t>of</a:t>
            </a:r>
            <a:r>
              <a:rPr sz="1400" b="1" spc="9" dirty="0">
                <a:cs typeface="Verdana"/>
              </a:rPr>
              <a:t> </a:t>
            </a:r>
            <a:r>
              <a:rPr sz="1400" b="1" spc="4" dirty="0">
                <a:cs typeface="Verdana"/>
              </a:rPr>
              <a:t>this </a:t>
            </a:r>
            <a:r>
              <a:rPr sz="1400" b="1" spc="9" dirty="0">
                <a:cs typeface="Verdana"/>
              </a:rPr>
              <a:t> </a:t>
            </a:r>
            <a:r>
              <a:rPr sz="1400" b="1" spc="4" dirty="0">
                <a:cs typeface="Verdana"/>
              </a:rPr>
              <a:t>nation.”</a:t>
            </a:r>
            <a:endParaRPr sz="1400" dirty="0">
              <a:cs typeface="Verdana"/>
            </a:endParaRPr>
          </a:p>
        </p:txBody>
      </p:sp>
      <p:grpSp>
        <p:nvGrpSpPr>
          <p:cNvPr id="20" name="object 8">
            <a:extLst>
              <a:ext uri="{FF2B5EF4-FFF2-40B4-BE49-F238E27FC236}">
                <a16:creationId xmlns="" xmlns:a16="http://schemas.microsoft.com/office/drawing/2014/main" id="{A3CD4027-FC3D-4DB4-91CC-5B2945C7AD48}"/>
              </a:ext>
            </a:extLst>
          </p:cNvPr>
          <p:cNvGrpSpPr/>
          <p:nvPr/>
        </p:nvGrpSpPr>
        <p:grpSpPr>
          <a:xfrm>
            <a:off x="1654768" y="1850090"/>
            <a:ext cx="1572185" cy="1679762"/>
            <a:chOff x="483108" y="2119883"/>
            <a:chExt cx="1781810" cy="1903730"/>
          </a:xfrm>
        </p:grpSpPr>
        <p:pic>
          <p:nvPicPr>
            <p:cNvPr id="21" name="object 9">
              <a:extLst>
                <a:ext uri="{FF2B5EF4-FFF2-40B4-BE49-F238E27FC236}">
                  <a16:creationId xmlns="" xmlns:a16="http://schemas.microsoft.com/office/drawing/2014/main" id="{E9F1B996-569A-47C4-8D2A-FBDFBFAA1C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2132075"/>
              <a:ext cx="1757171" cy="1879091"/>
            </a:xfrm>
            <a:prstGeom prst="rect">
              <a:avLst/>
            </a:prstGeom>
          </p:spPr>
        </p:pic>
        <p:sp>
          <p:nvSpPr>
            <p:cNvPr id="22" name="object 10">
              <a:extLst>
                <a:ext uri="{FF2B5EF4-FFF2-40B4-BE49-F238E27FC236}">
                  <a16:creationId xmlns="" xmlns:a16="http://schemas.microsoft.com/office/drawing/2014/main" id="{24AFFDE3-5AB5-4340-AA0B-BE11D9375BB6}"/>
                </a:ext>
              </a:extLst>
            </p:cNvPr>
            <p:cNvSpPr/>
            <p:nvPr/>
          </p:nvSpPr>
          <p:spPr>
            <a:xfrm>
              <a:off x="483108" y="2119883"/>
              <a:ext cx="1781810" cy="1903730"/>
            </a:xfrm>
            <a:custGeom>
              <a:avLst/>
              <a:gdLst/>
              <a:ahLst/>
              <a:cxnLst/>
              <a:rect l="l" t="t" r="r" b="b"/>
              <a:pathLst>
                <a:path w="1781810" h="1903729">
                  <a:moveTo>
                    <a:pt x="1778508" y="1903476"/>
                  </a:moveTo>
                  <a:lnTo>
                    <a:pt x="3048" y="1903476"/>
                  </a:lnTo>
                  <a:lnTo>
                    <a:pt x="0" y="1900428"/>
                  </a:lnTo>
                  <a:lnTo>
                    <a:pt x="72" y="303276"/>
                  </a:lnTo>
                  <a:lnTo>
                    <a:pt x="1524" y="272795"/>
                  </a:lnTo>
                  <a:lnTo>
                    <a:pt x="7619" y="243840"/>
                  </a:lnTo>
                  <a:lnTo>
                    <a:pt x="13716" y="213360"/>
                  </a:lnTo>
                  <a:lnTo>
                    <a:pt x="24383" y="185928"/>
                  </a:lnTo>
                  <a:lnTo>
                    <a:pt x="38100" y="158495"/>
                  </a:lnTo>
                  <a:lnTo>
                    <a:pt x="53340" y="134112"/>
                  </a:lnTo>
                  <a:lnTo>
                    <a:pt x="89916" y="89916"/>
                  </a:lnTo>
                  <a:lnTo>
                    <a:pt x="89916" y="88392"/>
                  </a:lnTo>
                  <a:lnTo>
                    <a:pt x="134112" y="51816"/>
                  </a:lnTo>
                  <a:lnTo>
                    <a:pt x="135636" y="51816"/>
                  </a:lnTo>
                  <a:lnTo>
                    <a:pt x="160020" y="36576"/>
                  </a:lnTo>
                  <a:lnTo>
                    <a:pt x="214884" y="13716"/>
                  </a:lnTo>
                  <a:lnTo>
                    <a:pt x="274320" y="1524"/>
                  </a:lnTo>
                  <a:lnTo>
                    <a:pt x="304800" y="0"/>
                  </a:lnTo>
                  <a:lnTo>
                    <a:pt x="1476756" y="0"/>
                  </a:lnTo>
                  <a:lnTo>
                    <a:pt x="1507236" y="1524"/>
                  </a:lnTo>
                  <a:lnTo>
                    <a:pt x="1537716" y="6096"/>
                  </a:lnTo>
                  <a:lnTo>
                    <a:pt x="1560880" y="12192"/>
                  </a:lnTo>
                  <a:lnTo>
                    <a:pt x="275844" y="12192"/>
                  </a:lnTo>
                  <a:lnTo>
                    <a:pt x="246888" y="16764"/>
                  </a:lnTo>
                  <a:lnTo>
                    <a:pt x="219456" y="24384"/>
                  </a:lnTo>
                  <a:lnTo>
                    <a:pt x="192024" y="35052"/>
                  </a:lnTo>
                  <a:lnTo>
                    <a:pt x="166116" y="47244"/>
                  </a:lnTo>
                  <a:lnTo>
                    <a:pt x="144170" y="60960"/>
                  </a:lnTo>
                  <a:lnTo>
                    <a:pt x="141731" y="60960"/>
                  </a:lnTo>
                  <a:lnTo>
                    <a:pt x="97536" y="97536"/>
                  </a:lnTo>
                  <a:lnTo>
                    <a:pt x="99060" y="97536"/>
                  </a:lnTo>
                  <a:lnTo>
                    <a:pt x="63745" y="140208"/>
                  </a:lnTo>
                  <a:lnTo>
                    <a:pt x="62483" y="140208"/>
                  </a:lnTo>
                  <a:lnTo>
                    <a:pt x="48768" y="164592"/>
                  </a:lnTo>
                  <a:lnTo>
                    <a:pt x="25907" y="216407"/>
                  </a:lnTo>
                  <a:lnTo>
                    <a:pt x="13716" y="274319"/>
                  </a:lnTo>
                  <a:lnTo>
                    <a:pt x="12192" y="1891284"/>
                  </a:lnTo>
                  <a:lnTo>
                    <a:pt x="6095" y="1891284"/>
                  </a:lnTo>
                  <a:lnTo>
                    <a:pt x="12192" y="1897380"/>
                  </a:lnTo>
                  <a:lnTo>
                    <a:pt x="1781555" y="1897380"/>
                  </a:lnTo>
                  <a:lnTo>
                    <a:pt x="1781555" y="1900428"/>
                  </a:lnTo>
                  <a:lnTo>
                    <a:pt x="1778508" y="1903476"/>
                  </a:lnTo>
                  <a:close/>
                </a:path>
                <a:path w="1781810" h="1903729">
                  <a:moveTo>
                    <a:pt x="1641348" y="62484"/>
                  </a:moveTo>
                  <a:lnTo>
                    <a:pt x="1591055" y="35052"/>
                  </a:lnTo>
                  <a:lnTo>
                    <a:pt x="1536192" y="16764"/>
                  </a:lnTo>
                  <a:lnTo>
                    <a:pt x="1476756" y="12192"/>
                  </a:lnTo>
                  <a:lnTo>
                    <a:pt x="1560880" y="12192"/>
                  </a:lnTo>
                  <a:lnTo>
                    <a:pt x="1621536" y="36576"/>
                  </a:lnTo>
                  <a:lnTo>
                    <a:pt x="1658493" y="60960"/>
                  </a:lnTo>
                  <a:lnTo>
                    <a:pt x="1639824" y="60960"/>
                  </a:lnTo>
                  <a:lnTo>
                    <a:pt x="1641348" y="62484"/>
                  </a:lnTo>
                  <a:close/>
                </a:path>
                <a:path w="1781810" h="1903729">
                  <a:moveTo>
                    <a:pt x="141731" y="62484"/>
                  </a:moveTo>
                  <a:lnTo>
                    <a:pt x="141731" y="60960"/>
                  </a:lnTo>
                  <a:lnTo>
                    <a:pt x="144170" y="60960"/>
                  </a:lnTo>
                  <a:lnTo>
                    <a:pt x="141731" y="62484"/>
                  </a:lnTo>
                  <a:close/>
                </a:path>
                <a:path w="1781810" h="1903729">
                  <a:moveTo>
                    <a:pt x="1719072" y="141732"/>
                  </a:moveTo>
                  <a:lnTo>
                    <a:pt x="1682496" y="97536"/>
                  </a:lnTo>
                  <a:lnTo>
                    <a:pt x="1684020" y="97536"/>
                  </a:lnTo>
                  <a:lnTo>
                    <a:pt x="1639824" y="60960"/>
                  </a:lnTo>
                  <a:lnTo>
                    <a:pt x="1658493" y="60960"/>
                  </a:lnTo>
                  <a:lnTo>
                    <a:pt x="1691640" y="88392"/>
                  </a:lnTo>
                  <a:lnTo>
                    <a:pt x="1693164" y="89916"/>
                  </a:lnTo>
                  <a:lnTo>
                    <a:pt x="1728216" y="134112"/>
                  </a:lnTo>
                  <a:lnTo>
                    <a:pt x="1729740" y="134112"/>
                  </a:lnTo>
                  <a:lnTo>
                    <a:pt x="1733550" y="140208"/>
                  </a:lnTo>
                  <a:lnTo>
                    <a:pt x="1719072" y="140208"/>
                  </a:lnTo>
                  <a:lnTo>
                    <a:pt x="1719072" y="141732"/>
                  </a:lnTo>
                  <a:close/>
                </a:path>
                <a:path w="1781810" h="1903729">
                  <a:moveTo>
                    <a:pt x="62483" y="141732"/>
                  </a:moveTo>
                  <a:lnTo>
                    <a:pt x="62483" y="140208"/>
                  </a:lnTo>
                  <a:lnTo>
                    <a:pt x="63745" y="140208"/>
                  </a:lnTo>
                  <a:lnTo>
                    <a:pt x="62483" y="141732"/>
                  </a:lnTo>
                  <a:close/>
                </a:path>
                <a:path w="1781810" h="1903729">
                  <a:moveTo>
                    <a:pt x="1769364" y="1897380"/>
                  </a:moveTo>
                  <a:lnTo>
                    <a:pt x="1769287" y="303276"/>
                  </a:lnTo>
                  <a:lnTo>
                    <a:pt x="1763268" y="245364"/>
                  </a:lnTo>
                  <a:lnTo>
                    <a:pt x="1746504" y="190500"/>
                  </a:lnTo>
                  <a:lnTo>
                    <a:pt x="1719072" y="140208"/>
                  </a:lnTo>
                  <a:lnTo>
                    <a:pt x="1733550" y="140208"/>
                  </a:lnTo>
                  <a:lnTo>
                    <a:pt x="1757172" y="185928"/>
                  </a:lnTo>
                  <a:lnTo>
                    <a:pt x="1775459" y="242316"/>
                  </a:lnTo>
                  <a:lnTo>
                    <a:pt x="1781555" y="303276"/>
                  </a:lnTo>
                  <a:lnTo>
                    <a:pt x="1781555" y="1891284"/>
                  </a:lnTo>
                  <a:lnTo>
                    <a:pt x="1775459" y="1891284"/>
                  </a:lnTo>
                  <a:lnTo>
                    <a:pt x="1769364" y="1897380"/>
                  </a:lnTo>
                  <a:close/>
                </a:path>
                <a:path w="1781810" h="1903729">
                  <a:moveTo>
                    <a:pt x="12192" y="1897380"/>
                  </a:moveTo>
                  <a:lnTo>
                    <a:pt x="6095" y="1891284"/>
                  </a:lnTo>
                  <a:lnTo>
                    <a:pt x="12192" y="1891284"/>
                  </a:lnTo>
                  <a:lnTo>
                    <a:pt x="12192" y="1897380"/>
                  </a:lnTo>
                  <a:close/>
                </a:path>
                <a:path w="1781810" h="1903729">
                  <a:moveTo>
                    <a:pt x="1769364" y="1897380"/>
                  </a:moveTo>
                  <a:lnTo>
                    <a:pt x="12192" y="1897380"/>
                  </a:lnTo>
                  <a:lnTo>
                    <a:pt x="12192" y="1891284"/>
                  </a:lnTo>
                  <a:lnTo>
                    <a:pt x="1769364" y="1891284"/>
                  </a:lnTo>
                  <a:lnTo>
                    <a:pt x="1769364" y="1897380"/>
                  </a:lnTo>
                  <a:close/>
                </a:path>
                <a:path w="1781810" h="1903729">
                  <a:moveTo>
                    <a:pt x="1781555" y="1897380"/>
                  </a:moveTo>
                  <a:lnTo>
                    <a:pt x="1769364" y="1897380"/>
                  </a:lnTo>
                  <a:lnTo>
                    <a:pt x="1775459" y="1891284"/>
                  </a:lnTo>
                  <a:lnTo>
                    <a:pt x="1781555" y="1891284"/>
                  </a:lnTo>
                  <a:lnTo>
                    <a:pt x="1781555" y="1897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object 17">
            <a:extLst>
              <a:ext uri="{FF2B5EF4-FFF2-40B4-BE49-F238E27FC236}">
                <a16:creationId xmlns="" xmlns:a16="http://schemas.microsoft.com/office/drawing/2014/main" id="{199D61C0-23D1-493B-BB93-6FEC83202B22}"/>
              </a:ext>
            </a:extLst>
          </p:cNvPr>
          <p:cNvSpPr txBox="1"/>
          <p:nvPr/>
        </p:nvSpPr>
        <p:spPr>
          <a:xfrm>
            <a:off x="8058792" y="2241935"/>
            <a:ext cx="1448921" cy="694222"/>
          </a:xfrm>
          <a:prstGeom prst="rect">
            <a:avLst/>
          </a:prstGeom>
        </p:spPr>
        <p:txBody>
          <a:bodyPr vert="horz" wrap="square" lIns="0" tIns="82924" rIns="0" bIns="0" rtlCol="0">
            <a:spAutoFit/>
          </a:bodyPr>
          <a:lstStyle/>
          <a:p>
            <a:pPr marL="11206">
              <a:spcBef>
                <a:spcPts val="653"/>
              </a:spcBef>
            </a:pPr>
            <a:r>
              <a:rPr sz="1324" b="1" dirty="0">
                <a:solidFill>
                  <a:srgbClr val="FFFFFF"/>
                </a:solidFill>
                <a:latin typeface="Verdana"/>
                <a:cs typeface="Verdana"/>
              </a:rPr>
              <a:t>Ratan</a:t>
            </a:r>
            <a:r>
              <a:rPr sz="1324" b="1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dirty="0">
                <a:solidFill>
                  <a:srgbClr val="FFFFFF"/>
                </a:solidFill>
                <a:latin typeface="Verdana"/>
                <a:cs typeface="Verdana"/>
              </a:rPr>
              <a:t>Tata</a:t>
            </a:r>
            <a:endParaRPr sz="1324" dirty="0">
              <a:latin typeface="Verdana"/>
              <a:cs typeface="Verdana"/>
            </a:endParaRPr>
          </a:p>
          <a:p>
            <a:pPr marL="11206" marR="4483">
              <a:lnSpc>
                <a:spcPct val="101499"/>
              </a:lnSpc>
              <a:spcBef>
                <a:spcPts val="494"/>
              </a:spcBef>
            </a:pP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Chairman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Emeritus </a:t>
            </a:r>
            <a:r>
              <a:rPr sz="1147" spc="-3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Tata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endParaRPr sz="1147" dirty="0">
              <a:latin typeface="Verdana"/>
              <a:cs typeface="Verdana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2E4FC127-D882-4323-A655-3244DA7EB55E}"/>
              </a:ext>
            </a:extLst>
          </p:cNvPr>
          <p:cNvSpPr txBox="1"/>
          <p:nvPr/>
        </p:nvSpPr>
        <p:spPr>
          <a:xfrm>
            <a:off x="3314371" y="2408006"/>
            <a:ext cx="1858496" cy="528151"/>
          </a:xfrm>
          <a:prstGeom prst="rect">
            <a:avLst/>
          </a:prstGeom>
        </p:spPr>
        <p:txBody>
          <a:bodyPr vert="horz" wrap="square" lIns="0" tIns="82924" rIns="0" bIns="0" rtlCol="0">
            <a:spAutoFit/>
          </a:bodyPr>
          <a:lstStyle/>
          <a:p>
            <a:pPr marL="11206">
              <a:spcBef>
                <a:spcPts val="653"/>
              </a:spcBef>
            </a:pPr>
            <a:r>
              <a:rPr sz="1324" b="1" spc="-4" dirty="0">
                <a:solidFill>
                  <a:srgbClr val="FFFFFF"/>
                </a:solidFill>
                <a:latin typeface="Verdana"/>
                <a:cs typeface="Verdana"/>
              </a:rPr>
              <a:t>Shri</a:t>
            </a:r>
            <a:r>
              <a:rPr sz="1324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spc="-4" dirty="0">
                <a:solidFill>
                  <a:srgbClr val="FFFFFF"/>
                </a:solidFill>
                <a:latin typeface="Verdana"/>
                <a:cs typeface="Verdana"/>
              </a:rPr>
              <a:t>Narendra</a:t>
            </a:r>
            <a:r>
              <a:rPr sz="1324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24" b="1" spc="-9" dirty="0">
                <a:solidFill>
                  <a:srgbClr val="FFFFFF"/>
                </a:solidFill>
                <a:latin typeface="Verdana"/>
                <a:cs typeface="Verdana"/>
              </a:rPr>
              <a:t>Modi</a:t>
            </a:r>
            <a:endParaRPr sz="1324" dirty="0">
              <a:latin typeface="Verdana"/>
              <a:cs typeface="Verdana"/>
            </a:endParaRPr>
          </a:p>
          <a:p>
            <a:pPr marL="11206">
              <a:spcBef>
                <a:spcPts val="516"/>
              </a:spcBef>
            </a:pP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Prime Minister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India</a:t>
            </a:r>
            <a:endParaRPr sz="1147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1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54">
            <a:extLst>
              <a:ext uri="{FF2B5EF4-FFF2-40B4-BE49-F238E27FC236}">
                <a16:creationId xmlns="" xmlns:a16="http://schemas.microsoft.com/office/drawing/2014/main" id="{578AA9C1-6C4C-4813-B19C-46A7E744EE50}"/>
              </a:ext>
            </a:extLst>
          </p:cNvPr>
          <p:cNvSpPr txBox="1">
            <a:spLocks/>
          </p:cNvSpPr>
          <p:nvPr/>
        </p:nvSpPr>
        <p:spPr>
          <a:xfrm>
            <a:off x="0" y="240990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SOME MOTIVATIONAL CA’s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="" xmlns:a16="http://schemas.microsoft.com/office/drawing/2014/main" id="{E0C6407A-27F5-4400-8A61-7E5DAA8D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28457"/>
              </p:ext>
            </p:extLst>
          </p:nvPr>
        </p:nvGraphicFramePr>
        <p:xfrm>
          <a:off x="1945758" y="1214292"/>
          <a:ext cx="103950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Alternate Process 4">
            <a:extLst>
              <a:ext uri="{FF2B5EF4-FFF2-40B4-BE49-F238E27FC236}">
                <a16:creationId xmlns="" xmlns:a16="http://schemas.microsoft.com/office/drawing/2014/main" id="{3B1C9F41-013F-47F2-96D9-A37E680C2D23}"/>
              </a:ext>
            </a:extLst>
          </p:cNvPr>
          <p:cNvSpPr/>
          <p:nvPr/>
        </p:nvSpPr>
        <p:spPr>
          <a:xfrm>
            <a:off x="329609" y="1483873"/>
            <a:ext cx="2721935" cy="8931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 Auto Rikshaw Driver’s Daughter</a:t>
            </a:r>
          </a:p>
          <a:p>
            <a:pPr algn="ctr"/>
            <a:endParaRPr lang="en-US" dirty="0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="" xmlns:a16="http://schemas.microsoft.com/office/drawing/2014/main" id="{232C9B6C-6D20-46F8-97C1-CED0CE3BFA47}"/>
              </a:ext>
            </a:extLst>
          </p:cNvPr>
          <p:cNvSpPr/>
          <p:nvPr/>
        </p:nvSpPr>
        <p:spPr>
          <a:xfrm>
            <a:off x="329608" y="3429000"/>
            <a:ext cx="2721935" cy="8931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First Blind Lady becoming CA</a:t>
            </a:r>
          </a:p>
          <a:p>
            <a:pPr algn="ctr"/>
            <a:endParaRPr lang="en-US" dirty="0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="" xmlns:a16="http://schemas.microsoft.com/office/drawing/2014/main" id="{0DF09F90-E88D-4D30-8BCA-AA2880374A9A}"/>
              </a:ext>
            </a:extLst>
          </p:cNvPr>
          <p:cNvSpPr/>
          <p:nvPr/>
        </p:nvSpPr>
        <p:spPr>
          <a:xfrm>
            <a:off x="329608" y="5378813"/>
            <a:ext cx="2721935" cy="8931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Bomb blast survivor becoming 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E4A117-5BD2-415C-AD57-693F9A20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2" y="1766887"/>
            <a:ext cx="2276475" cy="33242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6F3EC59C-9A7C-45E5-8451-DC6A3339EEDD}"/>
              </a:ext>
            </a:extLst>
          </p:cNvPr>
          <p:cNvSpPr/>
          <p:nvPr/>
        </p:nvSpPr>
        <p:spPr>
          <a:xfrm>
            <a:off x="8133906" y="3189768"/>
            <a:ext cx="3455581" cy="1198924"/>
          </a:xfrm>
          <a:prstGeom prst="cloudCallout">
            <a:avLst>
              <a:gd name="adj1" fmla="val -63295"/>
              <a:gd name="adj2" fmla="val -4214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friend is doing CA, should I also join CA?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DEF46E97-0EC6-4FFD-8D92-AD89C8C0A8CF}"/>
              </a:ext>
            </a:extLst>
          </p:cNvPr>
          <p:cNvSpPr/>
          <p:nvPr/>
        </p:nvSpPr>
        <p:spPr>
          <a:xfrm>
            <a:off x="1786271" y="781207"/>
            <a:ext cx="3958854" cy="1198924"/>
          </a:xfrm>
          <a:prstGeom prst="cloudCallout">
            <a:avLst>
              <a:gd name="adj1" fmla="val 35474"/>
              <a:gd name="adj2" fmla="val 6604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don’t know what to do </a:t>
            </a:r>
            <a:r>
              <a:rPr lang="en-US"/>
              <a:t>after </a:t>
            </a:r>
            <a:r>
              <a:rPr lang="en-US" smtClean="0"/>
              <a:t>X - XII</a:t>
            </a:r>
            <a:r>
              <a:rPr lang="en-US" dirty="0"/>
              <a:t>. May be, B.com is a good option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65BE45B8-D749-4603-A3CA-F37CA673D700}"/>
              </a:ext>
            </a:extLst>
          </p:cNvPr>
          <p:cNvSpPr/>
          <p:nvPr/>
        </p:nvSpPr>
        <p:spPr>
          <a:xfrm>
            <a:off x="7690883" y="1167425"/>
            <a:ext cx="3455581" cy="1198924"/>
          </a:xfrm>
          <a:prstGeom prst="cloudCallout">
            <a:avLst>
              <a:gd name="adj1" fmla="val -64833"/>
              <a:gd name="adj2" fmla="val 48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 is very difficult to pass. I am not made for CA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0E27C476-61DA-4414-961A-3F439F0C04BD}"/>
              </a:ext>
            </a:extLst>
          </p:cNvPr>
          <p:cNvSpPr/>
          <p:nvPr/>
        </p:nvSpPr>
        <p:spPr>
          <a:xfrm>
            <a:off x="1502181" y="5056740"/>
            <a:ext cx="3455581" cy="1198924"/>
          </a:xfrm>
          <a:prstGeom prst="cloudCallout">
            <a:avLst>
              <a:gd name="adj1" fmla="val 43474"/>
              <a:gd name="adj2" fmla="val -9092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Parents are forcing me to do CA.</a:t>
            </a:r>
          </a:p>
        </p:txBody>
      </p:sp>
    </p:spTree>
    <p:extLst>
      <p:ext uri="{BB962C8B-B14F-4D97-AF65-F5344CB8AC3E}">
        <p14:creationId xmlns:p14="http://schemas.microsoft.com/office/powerpoint/2010/main" val="29443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54">
            <a:extLst>
              <a:ext uri="{FF2B5EF4-FFF2-40B4-BE49-F238E27FC236}">
                <a16:creationId xmlns="" xmlns:a16="http://schemas.microsoft.com/office/drawing/2014/main" id="{578AA9C1-6C4C-4813-B19C-46A7E744EE50}"/>
              </a:ext>
            </a:extLst>
          </p:cNvPr>
          <p:cNvSpPr txBox="1">
            <a:spLocks/>
          </p:cNvSpPr>
          <p:nvPr/>
        </p:nvSpPr>
        <p:spPr>
          <a:xfrm>
            <a:off x="0" y="240990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CVOCA MEMBERS SUCCESS STORY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3" y="1366863"/>
            <a:ext cx="1952090" cy="228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59" y="1280388"/>
            <a:ext cx="2045361" cy="236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58" y="1280388"/>
            <a:ext cx="1850110" cy="236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06" y="1280388"/>
            <a:ext cx="1921268" cy="236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45" y="1246481"/>
            <a:ext cx="1960919" cy="2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7" y="3851087"/>
            <a:ext cx="2288700" cy="229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06" y="3837852"/>
            <a:ext cx="2342508" cy="2319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/>
          <a:stretch/>
        </p:blipFill>
        <p:spPr>
          <a:xfrm>
            <a:off x="6123123" y="3851088"/>
            <a:ext cx="2232608" cy="229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44" y="3841548"/>
            <a:ext cx="2341834" cy="2302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061882" y="6347830"/>
            <a:ext cx="523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/>
              <a:t>https://www.cvoca.org/newsview.html</a:t>
            </a:r>
          </a:p>
        </p:txBody>
      </p:sp>
    </p:spTree>
    <p:extLst>
      <p:ext uri="{BB962C8B-B14F-4D97-AF65-F5344CB8AC3E}">
        <p14:creationId xmlns:p14="http://schemas.microsoft.com/office/powerpoint/2010/main" val="33314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="" xmlns:a16="http://schemas.microsoft.com/office/drawing/2014/main" id="{58A913DF-C5BC-4DAB-BB60-5A7D715F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ICAI’s INITIATIVES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2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54">
            <a:extLst>
              <a:ext uri="{FF2B5EF4-FFF2-40B4-BE49-F238E27FC236}">
                <a16:creationId xmlns="" xmlns:a16="http://schemas.microsoft.com/office/drawing/2014/main" id="{FD205B29-D965-4483-B5F9-69CFEE88149A}"/>
              </a:ext>
            </a:extLst>
          </p:cNvPr>
          <p:cNvSpPr txBox="1">
            <a:spLocks/>
          </p:cNvSpPr>
          <p:nvPr/>
        </p:nvSpPr>
        <p:spPr>
          <a:xfrm>
            <a:off x="0" y="234797"/>
            <a:ext cx="12192000" cy="736152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bg1"/>
                </a:solidFill>
                <a:latin typeface="+mn-lt"/>
              </a:rPr>
              <a:t>ICAI’s Virtual Classes, e-Learnings and Cloud Campus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92683A-734B-42BC-9B5D-41B1348DC9B7}"/>
              </a:ext>
            </a:extLst>
          </p:cNvPr>
          <p:cNvSpPr/>
          <p:nvPr/>
        </p:nvSpPr>
        <p:spPr>
          <a:xfrm>
            <a:off x="298383" y="1266532"/>
            <a:ext cx="3474720" cy="20874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E217139-7AEC-48ED-A8C1-B1A2C41F64F5}"/>
              </a:ext>
            </a:extLst>
          </p:cNvPr>
          <p:cNvSpPr txBox="1"/>
          <p:nvPr/>
        </p:nvSpPr>
        <p:spPr>
          <a:xfrm>
            <a:off x="598244" y="3503872"/>
            <a:ext cx="302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https://learning.icai.org/iDH/icai/</a:t>
            </a:r>
            <a:endParaRPr lang="en-US" sz="1600" dirty="0"/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3075B0F-89CF-4DAC-B4B9-BC595690A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0" y="1470317"/>
            <a:ext cx="2923441" cy="1679884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E5426720-4BAB-4396-A084-1277592ED2E6}"/>
              </a:ext>
            </a:extLst>
          </p:cNvPr>
          <p:cNvSpPr/>
          <p:nvPr/>
        </p:nvSpPr>
        <p:spPr>
          <a:xfrm>
            <a:off x="5812054" y="1286683"/>
            <a:ext cx="3474720" cy="20874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648B3F9-B2FA-4123-9EC1-5A0C66D5A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38" y="1446790"/>
            <a:ext cx="2894413" cy="1749791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="" xmlns:a16="http://schemas.microsoft.com/office/drawing/2014/main" id="{2904440B-26EB-431E-97CC-CA91640992D2}"/>
              </a:ext>
            </a:extLst>
          </p:cNvPr>
          <p:cNvSpPr/>
          <p:nvPr/>
        </p:nvSpPr>
        <p:spPr>
          <a:xfrm>
            <a:off x="9050223" y="2310259"/>
            <a:ext cx="105878" cy="107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5D5B6B4-C8AA-4E03-8DB3-2A7E90074976}"/>
              </a:ext>
            </a:extLst>
          </p:cNvPr>
          <p:cNvSpPr txBox="1"/>
          <p:nvPr/>
        </p:nvSpPr>
        <p:spPr>
          <a:xfrm>
            <a:off x="6108269" y="3483381"/>
            <a:ext cx="26953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https://cloudcampus.icai.org/</a:t>
            </a:r>
            <a:endParaRPr lang="en-US" dirty="0"/>
          </a:p>
          <a:p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FDCD2B9F-0A4A-4303-9899-F5E4EF27785B}"/>
              </a:ext>
            </a:extLst>
          </p:cNvPr>
          <p:cNvSpPr/>
          <p:nvPr/>
        </p:nvSpPr>
        <p:spPr>
          <a:xfrm>
            <a:off x="2818534" y="4015189"/>
            <a:ext cx="3474720" cy="208745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3C52B448-56C2-47EF-9720-78341A71B763}"/>
              </a:ext>
            </a:extLst>
          </p:cNvPr>
          <p:cNvSpPr/>
          <p:nvPr/>
        </p:nvSpPr>
        <p:spPr>
          <a:xfrm>
            <a:off x="8186285" y="4015189"/>
            <a:ext cx="3474720" cy="208745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317C5E6-3A8C-4D69-9D77-D6D48F724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7" y="4218974"/>
            <a:ext cx="2923442" cy="167988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="" xmlns:a16="http://schemas.microsoft.com/office/drawing/2014/main" id="{F4B7B534-D452-4D90-B0D7-ECDE48F0E237}"/>
              </a:ext>
            </a:extLst>
          </p:cNvPr>
          <p:cNvSpPr/>
          <p:nvPr/>
        </p:nvSpPr>
        <p:spPr>
          <a:xfrm>
            <a:off x="6055330" y="5005415"/>
            <a:ext cx="105878" cy="107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EF588387-8BED-4409-8996-44C13F24E3A2}"/>
              </a:ext>
            </a:extLst>
          </p:cNvPr>
          <p:cNvSpPr/>
          <p:nvPr/>
        </p:nvSpPr>
        <p:spPr>
          <a:xfrm>
            <a:off x="3554876" y="2309123"/>
            <a:ext cx="105878" cy="107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D55BCC9-1237-4993-9980-BC453ECDA960}"/>
              </a:ext>
            </a:extLst>
          </p:cNvPr>
          <p:cNvSpPr txBox="1"/>
          <p:nvPr/>
        </p:nvSpPr>
        <p:spPr>
          <a:xfrm>
            <a:off x="3298225" y="6148293"/>
            <a:ext cx="3086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7"/>
              </a:rPr>
              <a:t>https://icaiexam.icai.org/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ED1A555-1AF5-4839-BFD7-5F9E5C3A3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69" y="4208177"/>
            <a:ext cx="2851021" cy="1695101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="" xmlns:a16="http://schemas.microsoft.com/office/drawing/2014/main" id="{6254571F-0BAD-45E0-BD2F-2D688B352A62}"/>
              </a:ext>
            </a:extLst>
          </p:cNvPr>
          <p:cNvSpPr/>
          <p:nvPr/>
        </p:nvSpPr>
        <p:spPr>
          <a:xfrm>
            <a:off x="11383629" y="5055727"/>
            <a:ext cx="105878" cy="107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15D2ECF-52EF-41C3-8741-591BB52193AD}"/>
              </a:ext>
            </a:extLst>
          </p:cNvPr>
          <p:cNvSpPr txBox="1"/>
          <p:nvPr/>
        </p:nvSpPr>
        <p:spPr>
          <a:xfrm>
            <a:off x="8681988" y="6148293"/>
            <a:ext cx="320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9"/>
              </a:rPr>
              <a:t>https://cutt.ly/tmpGroW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4">
            <a:extLst>
              <a:ext uri="{FF2B5EF4-FFF2-40B4-BE49-F238E27FC236}">
                <a16:creationId xmlns="" xmlns:a16="http://schemas.microsoft.com/office/drawing/2014/main" id="{B8E61C95-BF4E-46D5-8555-DC04B0E94871}"/>
              </a:ext>
            </a:extLst>
          </p:cNvPr>
          <p:cNvSpPr txBox="1">
            <a:spLocks/>
          </p:cNvSpPr>
          <p:nvPr/>
        </p:nvSpPr>
        <p:spPr>
          <a:xfrm>
            <a:off x="0" y="234797"/>
            <a:ext cx="12192000" cy="736152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bg1"/>
                </a:solidFill>
                <a:latin typeface="+mn-lt"/>
              </a:rPr>
              <a:t>SCHOLARSHIP FOR CA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AEBBF9-3676-446A-86BA-F2D8B000B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970948"/>
            <a:ext cx="11153553" cy="58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4">
            <a:extLst>
              <a:ext uri="{FF2B5EF4-FFF2-40B4-BE49-F238E27FC236}">
                <a16:creationId xmlns="" xmlns:a16="http://schemas.microsoft.com/office/drawing/2014/main" id="{3F2E03B6-0AD6-49E1-B931-2A06669F1CB7}"/>
              </a:ext>
            </a:extLst>
          </p:cNvPr>
          <p:cNvSpPr txBox="1">
            <a:spLocks/>
          </p:cNvSpPr>
          <p:nvPr/>
        </p:nvSpPr>
        <p:spPr>
          <a:xfrm>
            <a:off x="0" y="2766218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CA ROADMAP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8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54">
            <a:extLst>
              <a:ext uri="{FF2B5EF4-FFF2-40B4-BE49-F238E27FC236}">
                <a16:creationId xmlns="" xmlns:a16="http://schemas.microsoft.com/office/drawing/2014/main" id="{D16CE3D1-DB0B-48A6-90BF-AAA1C68DA8BE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TIMELINES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74505"/>
              </p:ext>
            </p:extLst>
          </p:nvPr>
        </p:nvGraphicFramePr>
        <p:xfrm>
          <a:off x="568961" y="1406861"/>
          <a:ext cx="10627358" cy="4414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8439"/>
                <a:gridCol w="2413225"/>
                <a:gridCol w="2595694"/>
              </a:tblGrid>
              <a:tr h="5518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IN" sz="1600" b="1" spc="60" dirty="0" smtClean="0"/>
                        <a:t>ACTIVITY</a:t>
                      </a:r>
                      <a:endParaRPr lang="en-IN" sz="1600" b="1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IN" sz="1600" b="1" spc="105" dirty="0" smtClean="0"/>
                        <a:t>CURRENT</a:t>
                      </a:r>
                      <a:r>
                        <a:rPr lang="en-IN" sz="1600" b="1" spc="-20" dirty="0" smtClean="0"/>
                        <a:t> </a:t>
                      </a:r>
                      <a:r>
                        <a:rPr lang="en-IN" sz="1600" b="1" spc="85" dirty="0" smtClean="0"/>
                        <a:t>SCHEME</a:t>
                      </a:r>
                      <a:endParaRPr lang="en-IN" sz="1600" b="1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IN" sz="1600" b="1" spc="90" dirty="0" smtClean="0"/>
                        <a:t>PROPOSED</a:t>
                      </a:r>
                      <a:r>
                        <a:rPr lang="en-IN" sz="1600" b="1" spc="-25" dirty="0" smtClean="0"/>
                        <a:t> </a:t>
                      </a:r>
                      <a:r>
                        <a:rPr lang="en-IN" sz="1600" b="1" spc="85" dirty="0" smtClean="0"/>
                        <a:t>SCHEME</a:t>
                      </a:r>
                      <a:endParaRPr lang="en-IN" sz="1600" b="1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8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50" dirty="0"/>
                        <a:t>Registration</a:t>
                      </a:r>
                      <a:r>
                        <a:rPr sz="2000" spc="15" dirty="0"/>
                        <a:t> </a:t>
                      </a:r>
                      <a:r>
                        <a:rPr sz="2000" spc="70" dirty="0"/>
                        <a:t>for</a:t>
                      </a:r>
                      <a:r>
                        <a:rPr sz="2000" spc="5" dirty="0"/>
                        <a:t> </a:t>
                      </a:r>
                      <a:r>
                        <a:rPr sz="2000" spc="55" dirty="0"/>
                        <a:t>Foundation</a:t>
                      </a:r>
                      <a:r>
                        <a:rPr sz="2000" spc="45" dirty="0"/>
                        <a:t> </a:t>
                      </a:r>
                      <a:r>
                        <a:rPr sz="2000" spc="-55" dirty="0"/>
                        <a:t>/</a:t>
                      </a:r>
                      <a:r>
                        <a:rPr sz="2000" spc="10" dirty="0"/>
                        <a:t> </a:t>
                      </a:r>
                      <a:r>
                        <a:rPr sz="2000" spc="70" dirty="0"/>
                        <a:t>appear</a:t>
                      </a:r>
                      <a:r>
                        <a:rPr sz="2000" spc="15" dirty="0"/>
                        <a:t> </a:t>
                      </a:r>
                      <a:r>
                        <a:rPr sz="2000" spc="70" dirty="0"/>
                        <a:t>for</a:t>
                      </a:r>
                      <a:r>
                        <a:rPr sz="2000" spc="10" dirty="0"/>
                        <a:t> </a:t>
                      </a:r>
                      <a:r>
                        <a:rPr sz="2000" spc="85" dirty="0"/>
                        <a:t>10+2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60" dirty="0"/>
                        <a:t>Start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60" dirty="0"/>
                        <a:t>Start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/>
                </a:tc>
              </a:tr>
              <a:tr h="5518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35" dirty="0"/>
                        <a:t>Appear</a:t>
                      </a:r>
                      <a:r>
                        <a:rPr sz="2000" spc="5" dirty="0"/>
                        <a:t> </a:t>
                      </a:r>
                      <a:r>
                        <a:rPr sz="2000" spc="70" dirty="0"/>
                        <a:t>for</a:t>
                      </a:r>
                      <a:r>
                        <a:rPr sz="2000" dirty="0"/>
                        <a:t> </a:t>
                      </a:r>
                      <a:r>
                        <a:rPr sz="2000" spc="55" dirty="0"/>
                        <a:t>Foundation</a:t>
                      </a:r>
                      <a:r>
                        <a:rPr sz="2000" spc="30" dirty="0"/>
                        <a:t> </a:t>
                      </a:r>
                      <a:r>
                        <a:rPr sz="2000" spc="70" dirty="0"/>
                        <a:t>Examination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90" dirty="0"/>
                        <a:t>4</a:t>
                      </a:r>
                      <a:r>
                        <a:rPr sz="2000" spc="-3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90" dirty="0"/>
                        <a:t>4</a:t>
                      </a:r>
                      <a:r>
                        <a:rPr sz="2000" spc="-3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/>
                </a:tc>
              </a:tr>
              <a:tr h="5518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20" dirty="0"/>
                        <a:t>Study</a:t>
                      </a:r>
                      <a:r>
                        <a:rPr sz="2000" spc="15" dirty="0"/>
                        <a:t> </a:t>
                      </a:r>
                      <a:r>
                        <a:rPr sz="2000" spc="70" dirty="0"/>
                        <a:t>for</a:t>
                      </a:r>
                      <a:r>
                        <a:rPr sz="2000" dirty="0"/>
                        <a:t> </a:t>
                      </a:r>
                      <a:r>
                        <a:rPr sz="2000" spc="70" dirty="0"/>
                        <a:t>Intermediate</a:t>
                      </a:r>
                      <a:r>
                        <a:rPr sz="2000" spc="15" dirty="0"/>
                        <a:t> </a:t>
                      </a:r>
                      <a:r>
                        <a:rPr sz="2000" spc="70" dirty="0"/>
                        <a:t>Examination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90" dirty="0"/>
                        <a:t>8</a:t>
                      </a:r>
                      <a:r>
                        <a:rPr sz="2000" spc="-3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90" dirty="0"/>
                        <a:t>8</a:t>
                      </a:r>
                      <a:r>
                        <a:rPr sz="2000" spc="-3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</a:tr>
              <a:tr h="5518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35" dirty="0"/>
                        <a:t>Articledship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85" dirty="0"/>
                        <a:t>36</a:t>
                      </a:r>
                      <a:r>
                        <a:rPr sz="2000" spc="-1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85" dirty="0"/>
                        <a:t>24</a:t>
                      </a:r>
                      <a:r>
                        <a:rPr sz="2000" spc="-1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</a:tr>
              <a:tr h="5518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20" dirty="0"/>
                        <a:t>Study </a:t>
                      </a:r>
                      <a:r>
                        <a:rPr sz="2000" spc="70" dirty="0"/>
                        <a:t>for</a:t>
                      </a:r>
                      <a:r>
                        <a:rPr sz="2000" dirty="0"/>
                        <a:t> </a:t>
                      </a:r>
                      <a:r>
                        <a:rPr sz="2000" spc="60" dirty="0"/>
                        <a:t>Final</a:t>
                      </a:r>
                      <a:r>
                        <a:rPr sz="2000" spc="15" dirty="0"/>
                        <a:t> </a:t>
                      </a:r>
                      <a:r>
                        <a:rPr sz="2000" spc="70" dirty="0"/>
                        <a:t>Examination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dirty="0"/>
                        <a:t>-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90" dirty="0"/>
                        <a:t>6</a:t>
                      </a:r>
                      <a:r>
                        <a:rPr sz="2000" spc="-3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</a:tr>
              <a:tr h="551853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40" dirty="0"/>
                        <a:t>Total</a:t>
                      </a:r>
                      <a:r>
                        <a:rPr sz="2000" dirty="0"/>
                        <a:t> </a:t>
                      </a:r>
                      <a:r>
                        <a:rPr sz="2000" spc="50" dirty="0"/>
                        <a:t>period</a:t>
                      </a:r>
                      <a:r>
                        <a:rPr sz="2000" spc="20" dirty="0"/>
                        <a:t> </a:t>
                      </a:r>
                      <a:r>
                        <a:rPr sz="2000" spc="40" dirty="0"/>
                        <a:t>to</a:t>
                      </a:r>
                      <a:r>
                        <a:rPr sz="2000" spc="15" dirty="0"/>
                        <a:t> </a:t>
                      </a:r>
                      <a:r>
                        <a:rPr sz="2000" spc="75" dirty="0"/>
                        <a:t>become</a:t>
                      </a:r>
                      <a:r>
                        <a:rPr sz="2000" spc="35" dirty="0"/>
                        <a:t> </a:t>
                      </a:r>
                      <a:r>
                        <a:rPr sz="2000" spc="-45" dirty="0"/>
                        <a:t>ICAI</a:t>
                      </a:r>
                      <a:r>
                        <a:rPr sz="2000" spc="10" dirty="0"/>
                        <a:t> </a:t>
                      </a:r>
                      <a:r>
                        <a:rPr sz="2000" spc="95" dirty="0"/>
                        <a:t>member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85" dirty="0"/>
                        <a:t>48</a:t>
                      </a:r>
                      <a:r>
                        <a:rPr sz="2000" spc="-1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85" dirty="0"/>
                        <a:t>42</a:t>
                      </a:r>
                      <a:r>
                        <a:rPr sz="2000" spc="-1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</a:tr>
              <a:tr h="551852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65" dirty="0"/>
                        <a:t>Work</a:t>
                      </a:r>
                      <a:r>
                        <a:rPr sz="2000" spc="15" dirty="0"/>
                        <a:t> </a:t>
                      </a:r>
                      <a:r>
                        <a:rPr sz="2000" spc="75" dirty="0"/>
                        <a:t>experience</a:t>
                      </a:r>
                      <a:r>
                        <a:rPr sz="2000" spc="45" dirty="0"/>
                        <a:t> </a:t>
                      </a:r>
                      <a:r>
                        <a:rPr sz="2000" spc="70" dirty="0"/>
                        <a:t>for</a:t>
                      </a:r>
                      <a:r>
                        <a:rPr sz="2000" spc="5" dirty="0"/>
                        <a:t> </a:t>
                      </a:r>
                      <a:r>
                        <a:rPr sz="2000" spc="35" dirty="0"/>
                        <a:t>applying</a:t>
                      </a:r>
                      <a:r>
                        <a:rPr sz="2000" spc="30" dirty="0"/>
                        <a:t> </a:t>
                      </a:r>
                      <a:r>
                        <a:rPr sz="2000" spc="-40" dirty="0"/>
                        <a:t>CoP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dirty="0"/>
                        <a:t>-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85" dirty="0"/>
                        <a:t>12</a:t>
                      </a:r>
                      <a:r>
                        <a:rPr sz="2000" spc="-15" dirty="0"/>
                        <a:t> </a:t>
                      </a:r>
                      <a:r>
                        <a:rPr sz="2000" spc="65" dirty="0"/>
                        <a:t>months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49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54">
            <a:extLst>
              <a:ext uri="{FF2B5EF4-FFF2-40B4-BE49-F238E27FC236}">
                <a16:creationId xmlns="" xmlns:a16="http://schemas.microsoft.com/office/drawing/2014/main" id="{D16CE3D1-DB0B-48A6-90BF-AAA1C68DA8BE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REGISTRATION LINK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1161415"/>
            <a:ext cx="10271760" cy="5513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70460" y="4694971"/>
            <a:ext cx="385064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="" xmlns:a16="http://schemas.microsoft.com/office/drawing/2014/main" id="{58A913DF-C5BC-4DAB-BB60-5A7D715F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EXISTING FEES </a:t>
            </a:r>
            <a:r>
              <a:rPr lang="en-US" sz="5400" b="1" dirty="0">
                <a:solidFill>
                  <a:schemeClr val="bg1"/>
                </a:solidFill>
                <a:latin typeface="+mn-lt"/>
              </a:rPr>
              <a:t>STRUCTURE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8657C7-F423-4DA4-9A5E-95DB80A4B2A7}"/>
              </a:ext>
            </a:extLst>
          </p:cNvPr>
          <p:cNvSpPr/>
          <p:nvPr/>
        </p:nvSpPr>
        <p:spPr>
          <a:xfrm>
            <a:off x="0" y="2563808"/>
            <a:ext cx="12192000" cy="819150"/>
          </a:xfrm>
          <a:prstGeom prst="rect">
            <a:avLst/>
          </a:prstGeom>
          <a:solidFill>
            <a:srgbClr val="D3D3D3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A0D0680-56EE-4D09-BCE2-BBF47D00C8B6}"/>
              </a:ext>
            </a:extLst>
          </p:cNvPr>
          <p:cNvGrpSpPr/>
          <p:nvPr/>
        </p:nvGrpSpPr>
        <p:grpSpPr>
          <a:xfrm>
            <a:off x="1232390" y="2233608"/>
            <a:ext cx="1501774" cy="2336800"/>
            <a:chOff x="1498601" y="2762250"/>
            <a:chExt cx="1501774" cy="233680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6236709-D07D-4E8A-8DD3-268D218FBAEF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8" name="Freeform: Shape 36">
                <a:extLst>
                  <a:ext uri="{FF2B5EF4-FFF2-40B4-BE49-F238E27FC236}">
                    <a16:creationId xmlns="" xmlns:a16="http://schemas.microsoft.com/office/drawing/2014/main" id="{B9B38ECF-17CA-4A52-AD0C-4AE1240981FC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rgbClr val="06395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37">
                <a:extLst>
                  <a:ext uri="{FF2B5EF4-FFF2-40B4-BE49-F238E27FC236}">
                    <a16:creationId xmlns="" xmlns:a16="http://schemas.microsoft.com/office/drawing/2014/main" id="{2A6DDE44-8900-43D9-87B1-877887EE4192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4CC1EF">
                      <a:satMod val="103000"/>
                      <a:lumMod val="102000"/>
                      <a:tint val="94000"/>
                    </a:srgbClr>
                  </a:gs>
                  <a:gs pos="50000">
                    <a:srgbClr val="4CC1EF">
                      <a:satMod val="110000"/>
                      <a:lumMod val="100000"/>
                      <a:shade val="100000"/>
                    </a:srgbClr>
                  </a:gs>
                  <a:gs pos="100000">
                    <a:srgbClr val="4CC1E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Total Fee: 9,200</a:t>
                </a:r>
              </a:p>
            </p:txBody>
          </p:sp>
        </p:grpSp>
        <p:sp>
          <p:nvSpPr>
            <p:cNvPr id="7" name="Right Triangle 6">
              <a:extLst>
                <a:ext uri="{FF2B5EF4-FFF2-40B4-BE49-F238E27FC236}">
                  <a16:creationId xmlns="" xmlns:a16="http://schemas.microsoft.com/office/drawing/2014/main" id="{3B426F78-DF57-4A4C-A82A-A3E437007AE1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rgbClr val="D3D3D3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B6BF72-E23B-46E1-84F2-CD89F41F9355}"/>
              </a:ext>
            </a:extLst>
          </p:cNvPr>
          <p:cNvGrpSpPr/>
          <p:nvPr/>
        </p:nvGrpSpPr>
        <p:grpSpPr>
          <a:xfrm>
            <a:off x="3972355" y="1376358"/>
            <a:ext cx="1501648" cy="2336800"/>
            <a:chOff x="3924301" y="1905000"/>
            <a:chExt cx="1501648" cy="233680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692DEFD-739F-418C-89A5-1A571096CC63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13" name="Freeform: Shape 41">
                <a:extLst>
                  <a:ext uri="{FF2B5EF4-FFF2-40B4-BE49-F238E27FC236}">
                    <a16:creationId xmlns="" xmlns:a16="http://schemas.microsoft.com/office/drawing/2014/main" id="{1A02E769-EFE1-4B85-AE4D-4609B74BE22B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rgbClr val="F7931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72">
                <a:extLst>
                  <a:ext uri="{FF2B5EF4-FFF2-40B4-BE49-F238E27FC236}">
                    <a16:creationId xmlns="" xmlns:a16="http://schemas.microsoft.com/office/drawing/2014/main" id="{A364BAFA-7038-4C7B-B4FB-35FA55262305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F7931F">
                      <a:satMod val="103000"/>
                      <a:lumMod val="102000"/>
                      <a:tint val="94000"/>
                    </a:srgbClr>
                  </a:gs>
                  <a:gs pos="50000">
                    <a:srgbClr val="F7931F">
                      <a:satMod val="110000"/>
                      <a:lumMod val="100000"/>
                      <a:shade val="100000"/>
                    </a:srgbClr>
                  </a:gs>
                  <a:gs pos="100000">
                    <a:srgbClr val="F7931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Total Fee: 18,000</a:t>
                </a:r>
              </a:p>
            </p:txBody>
          </p:sp>
        </p:grpSp>
        <p:sp>
          <p:nvSpPr>
            <p:cNvPr id="12" name="Right Triangle 11">
              <a:extLst>
                <a:ext uri="{FF2B5EF4-FFF2-40B4-BE49-F238E27FC236}">
                  <a16:creationId xmlns="" xmlns:a16="http://schemas.microsoft.com/office/drawing/2014/main" id="{20D2E983-6DEF-48C4-9BE1-4D10F7B70918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rgbClr val="D3D3D3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9F79A6F-737B-4877-9C25-5C39AAE3BEE7}"/>
              </a:ext>
            </a:extLst>
          </p:cNvPr>
          <p:cNvGrpSpPr/>
          <p:nvPr/>
        </p:nvGrpSpPr>
        <p:grpSpPr>
          <a:xfrm>
            <a:off x="6712194" y="2233608"/>
            <a:ext cx="1501774" cy="2336800"/>
            <a:chOff x="1498601" y="2762250"/>
            <a:chExt cx="1501774" cy="2336800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7FD4020-D2AF-46E9-B8FF-B6FE1219F972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18" name="Freeform: Shape 76">
                <a:extLst>
                  <a:ext uri="{FF2B5EF4-FFF2-40B4-BE49-F238E27FC236}">
                    <a16:creationId xmlns="" xmlns:a16="http://schemas.microsoft.com/office/drawing/2014/main" id="{4169989B-D7A5-40AA-9021-782FE1924B10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rgbClr val="A2B969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Rounded Corners 77">
                <a:extLst>
                  <a:ext uri="{FF2B5EF4-FFF2-40B4-BE49-F238E27FC236}">
                    <a16:creationId xmlns="" xmlns:a16="http://schemas.microsoft.com/office/drawing/2014/main" id="{2C429773-C59D-4CAB-8F35-0AB2AD1246EB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A2B969">
                      <a:satMod val="103000"/>
                      <a:lumMod val="102000"/>
                      <a:tint val="94000"/>
                    </a:srgbClr>
                  </a:gs>
                  <a:gs pos="50000">
                    <a:srgbClr val="A2B969">
                      <a:satMod val="110000"/>
                      <a:lumMod val="100000"/>
                      <a:shade val="100000"/>
                    </a:srgbClr>
                  </a:gs>
                  <a:gs pos="100000">
                    <a:srgbClr val="A2B969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Total Fee: 22,000</a:t>
                </a:r>
              </a:p>
            </p:txBody>
          </p:sp>
        </p:grpSp>
        <p:sp>
          <p:nvSpPr>
            <p:cNvPr id="17" name="Right Triangle 16">
              <a:extLst>
                <a:ext uri="{FF2B5EF4-FFF2-40B4-BE49-F238E27FC236}">
                  <a16:creationId xmlns="" xmlns:a16="http://schemas.microsoft.com/office/drawing/2014/main" id="{97200886-C1A0-4A9F-ACB6-B3D00CD47CEE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rgbClr val="D3D3D3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F2581DE-C2B9-4664-B2CE-A9B22EF208DB}"/>
              </a:ext>
            </a:extLst>
          </p:cNvPr>
          <p:cNvGrpSpPr/>
          <p:nvPr/>
        </p:nvGrpSpPr>
        <p:grpSpPr>
          <a:xfrm>
            <a:off x="9452159" y="1376358"/>
            <a:ext cx="1501648" cy="2336800"/>
            <a:chOff x="3924301" y="1905000"/>
            <a:chExt cx="1501648" cy="2336800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F94A514-5591-482D-9F4B-1831EF6EA1C4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23" name="Freeform: Shape 81">
                <a:extLst>
                  <a:ext uri="{FF2B5EF4-FFF2-40B4-BE49-F238E27FC236}">
                    <a16:creationId xmlns="" xmlns:a16="http://schemas.microsoft.com/office/drawing/2014/main" id="{A680501F-F92B-48C4-9B56-03A6CF88F402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rgbClr val="C13018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: Rounded Corners 82">
                <a:extLst>
                  <a:ext uri="{FF2B5EF4-FFF2-40B4-BE49-F238E27FC236}">
                    <a16:creationId xmlns="" xmlns:a16="http://schemas.microsoft.com/office/drawing/2014/main" id="{9B021DD5-8B1C-41E4-BDAE-18DE44929CDB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C13018">
                      <a:satMod val="103000"/>
                      <a:lumMod val="102000"/>
                      <a:tint val="94000"/>
                    </a:srgbClr>
                  </a:gs>
                  <a:gs pos="50000">
                    <a:srgbClr val="C13018">
                      <a:satMod val="110000"/>
                      <a:lumMod val="100000"/>
                      <a:shade val="100000"/>
                    </a:srgbClr>
                  </a:gs>
                  <a:gs pos="100000">
                    <a:srgbClr val="C13018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Total Fee: 28,000</a:t>
                </a:r>
              </a:p>
            </p:txBody>
          </p:sp>
        </p:grpSp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02C39B85-F272-434C-B532-1242F48304F4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rgbClr val="D3D3D3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F79074F-DF53-460B-8881-5F9617A01FC3}"/>
              </a:ext>
            </a:extLst>
          </p:cNvPr>
          <p:cNvGrpSpPr/>
          <p:nvPr/>
        </p:nvGrpSpPr>
        <p:grpSpPr>
          <a:xfrm>
            <a:off x="437008" y="651953"/>
            <a:ext cx="3014812" cy="1120362"/>
            <a:chOff x="332936" y="2566211"/>
            <a:chExt cx="3014812" cy="1120362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725CD5F-93D6-451B-BDA5-EC6367E96123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Foundation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E9E6EB2-09DC-41BD-98B3-8E02B507E341}"/>
                </a:ext>
              </a:extLst>
            </p:cNvPr>
            <p:cNvSpPr txBox="1"/>
            <p:nvPr/>
          </p:nvSpPr>
          <p:spPr>
            <a:xfrm>
              <a:off x="418455" y="3040242"/>
              <a:ext cx="292929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Cost of Prospectus     200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Registration Fees     9,000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743451F-A95E-4FD7-9EE8-54EFA2BFFD65}"/>
              </a:ext>
            </a:extLst>
          </p:cNvPr>
          <p:cNvGrpSpPr/>
          <p:nvPr/>
        </p:nvGrpSpPr>
        <p:grpSpPr>
          <a:xfrm>
            <a:off x="5905894" y="727642"/>
            <a:ext cx="3237946" cy="890043"/>
            <a:chOff x="332936" y="2566211"/>
            <a:chExt cx="3237946" cy="89004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6754D1E-3836-479D-86FE-74C9900FBB5C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Final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8E8E492-D2C0-4F3F-B8B2-1F1B225C2381}"/>
                </a:ext>
              </a:extLst>
            </p:cNvPr>
            <p:cNvSpPr txBox="1"/>
            <p:nvPr/>
          </p:nvSpPr>
          <p:spPr>
            <a:xfrm>
              <a:off x="340731" y="3086922"/>
              <a:ext cx="3230151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Final Registration Fees</a:t>
              </a: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22,000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0C83743-57E7-4A16-8B6A-C0CADCD80E73}"/>
              </a:ext>
            </a:extLst>
          </p:cNvPr>
          <p:cNvGrpSpPr/>
          <p:nvPr/>
        </p:nvGrpSpPr>
        <p:grpSpPr>
          <a:xfrm>
            <a:off x="2989324" y="3755967"/>
            <a:ext cx="4507683" cy="1444041"/>
            <a:chOff x="332936" y="2566211"/>
            <a:chExt cx="2937088" cy="14440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1D053F3-BB15-4889-AD3F-DA12EE2EA4C5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Intermidiate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5995145-1D08-4B0A-99A0-314A64C36494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9233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Registration Fees                  15,000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Students’ Activities Fees        2,000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Registration fees as Article    1,000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F1BA47A-7159-406A-86A8-9F66E3250521}"/>
              </a:ext>
            </a:extLst>
          </p:cNvPr>
          <p:cNvGrpSpPr/>
          <p:nvPr/>
        </p:nvGrpSpPr>
        <p:grpSpPr>
          <a:xfrm>
            <a:off x="8133907" y="3713158"/>
            <a:ext cx="3614285" cy="1721040"/>
            <a:chOff x="332936" y="2566211"/>
            <a:chExt cx="2937088" cy="172104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51A28FF-20A8-4A7D-AFCB-D72133687CFA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Others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8A8CEC34-75E6-4AF6-9851-B3E823204CBA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IT Course                     	   6,500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Orientation Course    	   7,000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Advanced IT Course   	   7,500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IN" kern="0" dirty="0" err="1">
                  <a:solidFill>
                    <a:prstClr val="black"/>
                  </a:solidFill>
                </a:rPr>
                <a:t>Mgmt</a:t>
              </a:r>
              <a:r>
                <a:rPr lang="en-IN" kern="0" dirty="0">
                  <a:solidFill>
                    <a:prstClr val="black"/>
                  </a:solidFill>
                </a:rPr>
                <a:t> &amp; Comm Skill Course 7,000  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aphic 87" descr="Rocket">
            <a:extLst>
              <a:ext uri="{FF2B5EF4-FFF2-40B4-BE49-F238E27FC236}">
                <a16:creationId xmlns="" xmlns:a16="http://schemas.microsoft.com/office/drawing/2014/main" id="{18F43399-9F8E-42C6-B92B-DD7DA70B04CD}"/>
              </a:ext>
            </a:extLst>
          </p:cNvPr>
          <p:cNvGrpSpPr/>
          <p:nvPr/>
        </p:nvGrpSpPr>
        <p:grpSpPr>
          <a:xfrm>
            <a:off x="1445241" y="3214264"/>
            <a:ext cx="914400" cy="914400"/>
            <a:chOff x="1711452" y="3742906"/>
            <a:chExt cx="914400" cy="914400"/>
          </a:xfrm>
          <a:solidFill>
            <a:sysClr val="window" lastClr="FFFFFF"/>
          </a:solidFill>
        </p:grpSpPr>
        <p:sp>
          <p:nvSpPr>
            <p:cNvPr id="43" name="Freeform: Shape 3">
              <a:extLst>
                <a:ext uri="{FF2B5EF4-FFF2-40B4-BE49-F238E27FC236}">
                  <a16:creationId xmlns="" xmlns:a16="http://schemas.microsoft.com/office/drawing/2014/main" id="{D6B63377-42A6-4DFA-A832-FB592A51ED74}"/>
                </a:ext>
              </a:extLst>
            </p:cNvPr>
            <p:cNvSpPr/>
            <p:nvPr/>
          </p:nvSpPr>
          <p:spPr>
            <a:xfrm>
              <a:off x="2377249" y="3817873"/>
              <a:ext cx="174747" cy="167919"/>
            </a:xfrm>
            <a:custGeom>
              <a:avLst/>
              <a:gdLst>
                <a:gd name="connsiteX0" fmla="*/ 170498 w 174747"/>
                <a:gd name="connsiteY0" fmla="*/ 5042 h 167919"/>
                <a:gd name="connsiteX1" fmla="*/ 0 w 174747"/>
                <a:gd name="connsiteY1" fmla="*/ 25997 h 167919"/>
                <a:gd name="connsiteX2" fmla="*/ 78105 w 174747"/>
                <a:gd name="connsiteY2" fmla="*/ 87910 h 167919"/>
                <a:gd name="connsiteX3" fmla="*/ 140970 w 174747"/>
                <a:gd name="connsiteY3" fmla="*/ 167920 h 167919"/>
                <a:gd name="connsiteX4" fmla="*/ 170498 w 174747"/>
                <a:gd name="connsiteY4" fmla="*/ 5042 h 1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47" h="167919">
                  <a:moveTo>
                    <a:pt x="170498" y="5042"/>
                  </a:moveTo>
                  <a:cubicBezTo>
                    <a:pt x="157163" y="-8293"/>
                    <a:pt x="71438" y="6947"/>
                    <a:pt x="0" y="25997"/>
                  </a:cubicBezTo>
                  <a:cubicBezTo>
                    <a:pt x="25717" y="41237"/>
                    <a:pt x="52388" y="62192"/>
                    <a:pt x="78105" y="87910"/>
                  </a:cubicBezTo>
                  <a:cubicBezTo>
                    <a:pt x="104775" y="114580"/>
                    <a:pt x="125730" y="141250"/>
                    <a:pt x="140970" y="167920"/>
                  </a:cubicBezTo>
                  <a:cubicBezTo>
                    <a:pt x="160020" y="94577"/>
                    <a:pt x="184785" y="18377"/>
                    <a:pt x="170498" y="5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: Shape 4">
              <a:extLst>
                <a:ext uri="{FF2B5EF4-FFF2-40B4-BE49-F238E27FC236}">
                  <a16:creationId xmlns="" xmlns:a16="http://schemas.microsoft.com/office/drawing/2014/main" id="{6A1F6A76-468D-40A0-9F64-6DEC900C1044}"/>
                </a:ext>
              </a:extLst>
            </p:cNvPr>
            <p:cNvSpPr/>
            <p:nvPr/>
          </p:nvSpPr>
          <p:spPr>
            <a:xfrm>
              <a:off x="1784858" y="4079733"/>
              <a:ext cx="232345" cy="222232"/>
            </a:xfrm>
            <a:custGeom>
              <a:avLst/>
              <a:gdLst>
                <a:gd name="connsiteX0" fmla="*/ 232346 w 232345"/>
                <a:gd name="connsiteY0" fmla="*/ 14645 h 222232"/>
                <a:gd name="connsiteX1" fmla="*/ 199961 w 232345"/>
                <a:gd name="connsiteY1" fmla="*/ 2262 h 222232"/>
                <a:gd name="connsiteX2" fmla="*/ 161861 w 232345"/>
                <a:gd name="connsiteY2" fmla="*/ 9882 h 222232"/>
                <a:gd name="connsiteX3" fmla="*/ 10413 w 232345"/>
                <a:gd name="connsiteY3" fmla="*/ 161330 h 222232"/>
                <a:gd name="connsiteX4" fmla="*/ 42798 w 232345"/>
                <a:gd name="connsiteY4" fmla="*/ 221337 h 222232"/>
                <a:gd name="connsiteX5" fmla="*/ 169481 w 232345"/>
                <a:gd name="connsiteY5" fmla="*/ 192762 h 222232"/>
                <a:gd name="connsiteX6" fmla="*/ 232346 w 232345"/>
                <a:gd name="connsiteY6" fmla="*/ 14645 h 22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345" h="222232">
                  <a:moveTo>
                    <a:pt x="232346" y="14645"/>
                  </a:moveTo>
                  <a:lnTo>
                    <a:pt x="199961" y="2262"/>
                  </a:lnTo>
                  <a:cubicBezTo>
                    <a:pt x="186626" y="-2500"/>
                    <a:pt x="172338" y="357"/>
                    <a:pt x="161861" y="9882"/>
                  </a:cubicBezTo>
                  <a:lnTo>
                    <a:pt x="10413" y="161330"/>
                  </a:lnTo>
                  <a:cubicBezTo>
                    <a:pt x="-14352" y="186095"/>
                    <a:pt x="8508" y="228957"/>
                    <a:pt x="42798" y="221337"/>
                  </a:cubicBezTo>
                  <a:lnTo>
                    <a:pt x="169481" y="192762"/>
                  </a:lnTo>
                  <a:cubicBezTo>
                    <a:pt x="179958" y="145137"/>
                    <a:pt x="197103" y="81320"/>
                    <a:pt x="232346" y="14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: Shape 5">
              <a:extLst>
                <a:ext uri="{FF2B5EF4-FFF2-40B4-BE49-F238E27FC236}">
                  <a16:creationId xmlns="" xmlns:a16="http://schemas.microsoft.com/office/drawing/2014/main" id="{65ADEDC8-C54D-4487-84FB-A1F45C472E18}"/>
                </a:ext>
              </a:extLst>
            </p:cNvPr>
            <p:cNvSpPr/>
            <p:nvPr/>
          </p:nvSpPr>
          <p:spPr>
            <a:xfrm>
              <a:off x="2064870" y="4342981"/>
              <a:ext cx="222671" cy="239431"/>
            </a:xfrm>
            <a:custGeom>
              <a:avLst/>
              <a:gdLst>
                <a:gd name="connsiteX0" fmla="*/ 204747 w 222671"/>
                <a:gd name="connsiteY0" fmla="*/ 0 h 239431"/>
                <a:gd name="connsiteX1" fmla="*/ 30439 w 222671"/>
                <a:gd name="connsiteY1" fmla="*/ 60960 h 239431"/>
                <a:gd name="connsiteX2" fmla="*/ 912 w 222671"/>
                <a:gd name="connsiteY2" fmla="*/ 196215 h 239431"/>
                <a:gd name="connsiteX3" fmla="*/ 60919 w 222671"/>
                <a:gd name="connsiteY3" fmla="*/ 228600 h 239431"/>
                <a:gd name="connsiteX4" fmla="*/ 212367 w 222671"/>
                <a:gd name="connsiteY4" fmla="*/ 77152 h 239431"/>
                <a:gd name="connsiteX5" fmla="*/ 219987 w 222671"/>
                <a:gd name="connsiteY5" fmla="*/ 39052 h 239431"/>
                <a:gd name="connsiteX6" fmla="*/ 204747 w 222671"/>
                <a:gd name="connsiteY6" fmla="*/ 0 h 23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671" h="239431">
                  <a:moveTo>
                    <a:pt x="204747" y="0"/>
                  </a:moveTo>
                  <a:cubicBezTo>
                    <a:pt x="140929" y="33338"/>
                    <a:pt x="79969" y="51435"/>
                    <a:pt x="30439" y="60960"/>
                  </a:cubicBezTo>
                  <a:lnTo>
                    <a:pt x="912" y="196215"/>
                  </a:lnTo>
                  <a:cubicBezTo>
                    <a:pt x="-6708" y="230505"/>
                    <a:pt x="35202" y="254317"/>
                    <a:pt x="60919" y="228600"/>
                  </a:cubicBezTo>
                  <a:lnTo>
                    <a:pt x="212367" y="77152"/>
                  </a:lnTo>
                  <a:cubicBezTo>
                    <a:pt x="221892" y="67627"/>
                    <a:pt x="225702" y="52388"/>
                    <a:pt x="219987" y="39052"/>
                  </a:cubicBezTo>
                  <a:lnTo>
                    <a:pt x="2047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: Shape 6">
              <a:extLst>
                <a:ext uri="{FF2B5EF4-FFF2-40B4-BE49-F238E27FC236}">
                  <a16:creationId xmlns="" xmlns:a16="http://schemas.microsoft.com/office/drawing/2014/main" id="{F6CFCCDF-01E0-4298-A010-432FDF76287C}"/>
                </a:ext>
              </a:extLst>
            </p:cNvPr>
            <p:cNvSpPr/>
            <p:nvPr/>
          </p:nvSpPr>
          <p:spPr>
            <a:xfrm>
              <a:off x="1987677" y="3861015"/>
              <a:ext cx="512445" cy="511492"/>
            </a:xfrm>
            <a:custGeom>
              <a:avLst/>
              <a:gdLst>
                <a:gd name="connsiteX0" fmla="*/ 338138 w 512445"/>
                <a:gd name="connsiteY0" fmla="*/ 0 h 511492"/>
                <a:gd name="connsiteX1" fmla="*/ 156210 w 512445"/>
                <a:gd name="connsiteY1" fmla="*/ 123825 h 511492"/>
                <a:gd name="connsiteX2" fmla="*/ 0 w 512445"/>
                <a:gd name="connsiteY2" fmla="*/ 452438 h 511492"/>
                <a:gd name="connsiteX3" fmla="*/ 59055 w 512445"/>
                <a:gd name="connsiteY3" fmla="*/ 511493 h 511492"/>
                <a:gd name="connsiteX4" fmla="*/ 388620 w 512445"/>
                <a:gd name="connsiteY4" fmla="*/ 356235 h 511492"/>
                <a:gd name="connsiteX5" fmla="*/ 512445 w 512445"/>
                <a:gd name="connsiteY5" fmla="*/ 175260 h 511492"/>
                <a:gd name="connsiteX6" fmla="*/ 440055 w 512445"/>
                <a:gd name="connsiteY6" fmla="*/ 70485 h 511492"/>
                <a:gd name="connsiteX7" fmla="*/ 338138 w 512445"/>
                <a:gd name="connsiteY7" fmla="*/ 0 h 511492"/>
                <a:gd name="connsiteX8" fmla="*/ 386715 w 512445"/>
                <a:gd name="connsiteY8" fmla="*/ 205740 h 511492"/>
                <a:gd name="connsiteX9" fmla="*/ 305753 w 512445"/>
                <a:gd name="connsiteY9" fmla="*/ 205740 h 511492"/>
                <a:gd name="connsiteX10" fmla="*/ 305753 w 512445"/>
                <a:gd name="connsiteY10" fmla="*/ 124778 h 511492"/>
                <a:gd name="connsiteX11" fmla="*/ 386715 w 512445"/>
                <a:gd name="connsiteY11" fmla="*/ 124778 h 511492"/>
                <a:gd name="connsiteX12" fmla="*/ 386715 w 512445"/>
                <a:gd name="connsiteY12" fmla="*/ 205740 h 51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445" h="511492">
                  <a:moveTo>
                    <a:pt x="338138" y="0"/>
                  </a:moveTo>
                  <a:cubicBezTo>
                    <a:pt x="281940" y="22860"/>
                    <a:pt x="218123" y="61913"/>
                    <a:pt x="156210" y="123825"/>
                  </a:cubicBezTo>
                  <a:cubicBezTo>
                    <a:pt x="42863" y="237173"/>
                    <a:pt x="9525" y="374333"/>
                    <a:pt x="0" y="452438"/>
                  </a:cubicBezTo>
                  <a:lnTo>
                    <a:pt x="59055" y="511493"/>
                  </a:lnTo>
                  <a:cubicBezTo>
                    <a:pt x="137160" y="501968"/>
                    <a:pt x="275273" y="469583"/>
                    <a:pt x="388620" y="356235"/>
                  </a:cubicBezTo>
                  <a:cubicBezTo>
                    <a:pt x="450533" y="294323"/>
                    <a:pt x="489585" y="231458"/>
                    <a:pt x="512445" y="175260"/>
                  </a:cubicBezTo>
                  <a:cubicBezTo>
                    <a:pt x="500063" y="143828"/>
                    <a:pt x="475298" y="106680"/>
                    <a:pt x="440055" y="70485"/>
                  </a:cubicBezTo>
                  <a:cubicBezTo>
                    <a:pt x="405765" y="37147"/>
                    <a:pt x="369570" y="12383"/>
                    <a:pt x="338138" y="0"/>
                  </a:cubicBezTo>
                  <a:close/>
                  <a:moveTo>
                    <a:pt x="386715" y="205740"/>
                  </a:moveTo>
                  <a:cubicBezTo>
                    <a:pt x="364808" y="227648"/>
                    <a:pt x="328613" y="227648"/>
                    <a:pt x="305753" y="205740"/>
                  </a:cubicBezTo>
                  <a:cubicBezTo>
                    <a:pt x="283845" y="183833"/>
                    <a:pt x="283845" y="147638"/>
                    <a:pt x="305753" y="124778"/>
                  </a:cubicBezTo>
                  <a:cubicBezTo>
                    <a:pt x="327660" y="102870"/>
                    <a:pt x="363855" y="102870"/>
                    <a:pt x="386715" y="124778"/>
                  </a:cubicBezTo>
                  <a:cubicBezTo>
                    <a:pt x="408623" y="147638"/>
                    <a:pt x="408623" y="183833"/>
                    <a:pt x="386715" y="205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: Shape 7">
              <a:extLst>
                <a:ext uri="{FF2B5EF4-FFF2-40B4-BE49-F238E27FC236}">
                  <a16:creationId xmlns="" xmlns:a16="http://schemas.microsoft.com/office/drawing/2014/main" id="{DEA91D34-0F97-4470-B53B-03C15C34F03A}"/>
                </a:ext>
              </a:extLst>
            </p:cNvPr>
            <p:cNvSpPr/>
            <p:nvPr/>
          </p:nvSpPr>
          <p:spPr>
            <a:xfrm>
              <a:off x="1875489" y="4349033"/>
              <a:ext cx="135662" cy="135943"/>
            </a:xfrm>
            <a:custGeom>
              <a:avLst/>
              <a:gdLst>
                <a:gd name="connsiteX0" fmla="*/ 111235 w 135662"/>
                <a:gd name="connsiteY0" fmla="*/ 24428 h 135943"/>
                <a:gd name="connsiteX1" fmla="*/ 66467 w 135662"/>
                <a:gd name="connsiteY1" fmla="*/ 14903 h 135943"/>
                <a:gd name="connsiteX2" fmla="*/ 2650 w 135662"/>
                <a:gd name="connsiteY2" fmla="*/ 133013 h 135943"/>
                <a:gd name="connsiteX3" fmla="*/ 120760 w 135662"/>
                <a:gd name="connsiteY3" fmla="*/ 69195 h 135943"/>
                <a:gd name="connsiteX4" fmla="*/ 111235 w 135662"/>
                <a:gd name="connsiteY4" fmla="*/ 24428 h 13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62" h="135943">
                  <a:moveTo>
                    <a:pt x="111235" y="24428"/>
                  </a:moveTo>
                  <a:cubicBezTo>
                    <a:pt x="95995" y="9188"/>
                    <a:pt x="97900" y="-16530"/>
                    <a:pt x="66467" y="14903"/>
                  </a:cubicBezTo>
                  <a:cubicBezTo>
                    <a:pt x="35035" y="46335"/>
                    <a:pt x="-11638" y="117773"/>
                    <a:pt x="2650" y="133013"/>
                  </a:cubicBezTo>
                  <a:cubicBezTo>
                    <a:pt x="17890" y="148253"/>
                    <a:pt x="89327" y="100628"/>
                    <a:pt x="120760" y="69195"/>
                  </a:cubicBezTo>
                  <a:cubicBezTo>
                    <a:pt x="152192" y="36810"/>
                    <a:pt x="126475" y="38715"/>
                    <a:pt x="111235" y="24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Graphic 85" descr="Puzzle">
            <a:extLst>
              <a:ext uri="{FF2B5EF4-FFF2-40B4-BE49-F238E27FC236}">
                <a16:creationId xmlns="" xmlns:a16="http://schemas.microsoft.com/office/drawing/2014/main" id="{C5B50158-B5FD-435D-8035-53071E54B974}"/>
              </a:ext>
            </a:extLst>
          </p:cNvPr>
          <p:cNvSpPr/>
          <p:nvPr/>
        </p:nvSpPr>
        <p:spPr>
          <a:xfrm>
            <a:off x="4264454" y="1907002"/>
            <a:ext cx="762000" cy="762000"/>
          </a:xfrm>
          <a:custGeom>
            <a:avLst/>
            <a:gdLst>
              <a:gd name="connsiteX0" fmla="*/ 492443 w 762000"/>
              <a:gd name="connsiteY0" fmla="*/ 578168 h 762000"/>
              <a:gd name="connsiteX1" fmla="*/ 451485 w 762000"/>
              <a:gd name="connsiteY1" fmla="*/ 452438 h 762000"/>
              <a:gd name="connsiteX2" fmla="*/ 458153 w 762000"/>
              <a:gd name="connsiteY2" fmla="*/ 445770 h 762000"/>
              <a:gd name="connsiteX3" fmla="*/ 585788 w 762000"/>
              <a:gd name="connsiteY3" fmla="*/ 484823 h 762000"/>
              <a:gd name="connsiteX4" fmla="*/ 653415 w 762000"/>
              <a:gd name="connsiteY4" fmla="*/ 539115 h 762000"/>
              <a:gd name="connsiteX5" fmla="*/ 762000 w 762000"/>
              <a:gd name="connsiteY5" fmla="*/ 430530 h 762000"/>
              <a:gd name="connsiteX6" fmla="*/ 600075 w 762000"/>
              <a:gd name="connsiteY6" fmla="*/ 268605 h 762000"/>
              <a:gd name="connsiteX7" fmla="*/ 654368 w 762000"/>
              <a:gd name="connsiteY7" fmla="*/ 200978 h 762000"/>
              <a:gd name="connsiteX8" fmla="*/ 693420 w 762000"/>
              <a:gd name="connsiteY8" fmla="*/ 73343 h 762000"/>
              <a:gd name="connsiteX9" fmla="*/ 686753 w 762000"/>
              <a:gd name="connsiteY9" fmla="*/ 66675 h 762000"/>
              <a:gd name="connsiteX10" fmla="*/ 561023 w 762000"/>
              <a:gd name="connsiteY10" fmla="*/ 107632 h 762000"/>
              <a:gd name="connsiteX11" fmla="*/ 493395 w 762000"/>
              <a:gd name="connsiteY11" fmla="*/ 161925 h 762000"/>
              <a:gd name="connsiteX12" fmla="*/ 331470 w 762000"/>
              <a:gd name="connsiteY12" fmla="*/ 0 h 762000"/>
              <a:gd name="connsiteX13" fmla="*/ 221933 w 762000"/>
              <a:gd name="connsiteY13" fmla="*/ 108585 h 762000"/>
              <a:gd name="connsiteX14" fmla="*/ 276225 w 762000"/>
              <a:gd name="connsiteY14" fmla="*/ 176213 h 762000"/>
              <a:gd name="connsiteX15" fmla="*/ 317183 w 762000"/>
              <a:gd name="connsiteY15" fmla="*/ 301943 h 762000"/>
              <a:gd name="connsiteX16" fmla="*/ 310515 w 762000"/>
              <a:gd name="connsiteY16" fmla="*/ 308610 h 762000"/>
              <a:gd name="connsiteX17" fmla="*/ 182880 w 762000"/>
              <a:gd name="connsiteY17" fmla="*/ 269558 h 762000"/>
              <a:gd name="connsiteX18" fmla="*/ 115253 w 762000"/>
              <a:gd name="connsiteY18" fmla="*/ 215265 h 762000"/>
              <a:gd name="connsiteX19" fmla="*/ 0 w 762000"/>
              <a:gd name="connsiteY19" fmla="*/ 331470 h 762000"/>
              <a:gd name="connsiteX20" fmla="*/ 161925 w 762000"/>
              <a:gd name="connsiteY20" fmla="*/ 493395 h 762000"/>
              <a:gd name="connsiteX21" fmla="*/ 107632 w 762000"/>
              <a:gd name="connsiteY21" fmla="*/ 561023 h 762000"/>
              <a:gd name="connsiteX22" fmla="*/ 68580 w 762000"/>
              <a:gd name="connsiteY22" fmla="*/ 688658 h 762000"/>
              <a:gd name="connsiteX23" fmla="*/ 75248 w 762000"/>
              <a:gd name="connsiteY23" fmla="*/ 695325 h 762000"/>
              <a:gd name="connsiteX24" fmla="*/ 200978 w 762000"/>
              <a:gd name="connsiteY24" fmla="*/ 654368 h 762000"/>
              <a:gd name="connsiteX25" fmla="*/ 268605 w 762000"/>
              <a:gd name="connsiteY25" fmla="*/ 600075 h 762000"/>
              <a:gd name="connsiteX26" fmla="*/ 430530 w 762000"/>
              <a:gd name="connsiteY26" fmla="*/ 762000 h 762000"/>
              <a:gd name="connsiteX27" fmla="*/ 546735 w 762000"/>
              <a:gd name="connsiteY27" fmla="*/ 645795 h 762000"/>
              <a:gd name="connsiteX28" fmla="*/ 492443 w 762000"/>
              <a:gd name="connsiteY28" fmla="*/ 5781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0" h="762000">
                <a:moveTo>
                  <a:pt x="492443" y="578168"/>
                </a:moveTo>
                <a:cubicBezTo>
                  <a:pt x="429578" y="580073"/>
                  <a:pt x="406718" y="499110"/>
                  <a:pt x="451485" y="452438"/>
                </a:cubicBezTo>
                <a:lnTo>
                  <a:pt x="458153" y="445770"/>
                </a:lnTo>
                <a:cubicBezTo>
                  <a:pt x="504825" y="401003"/>
                  <a:pt x="587693" y="421958"/>
                  <a:pt x="585788" y="484823"/>
                </a:cubicBezTo>
                <a:cubicBezTo>
                  <a:pt x="584835" y="521018"/>
                  <a:pt x="627698" y="564833"/>
                  <a:pt x="653415" y="539115"/>
                </a:cubicBezTo>
                <a:lnTo>
                  <a:pt x="762000" y="430530"/>
                </a:lnTo>
                <a:lnTo>
                  <a:pt x="600075" y="268605"/>
                </a:lnTo>
                <a:cubicBezTo>
                  <a:pt x="574358" y="242888"/>
                  <a:pt x="618173" y="200025"/>
                  <a:pt x="654368" y="200978"/>
                </a:cubicBezTo>
                <a:cubicBezTo>
                  <a:pt x="717233" y="202883"/>
                  <a:pt x="738188" y="120015"/>
                  <a:pt x="693420" y="73343"/>
                </a:cubicBezTo>
                <a:lnTo>
                  <a:pt x="686753" y="66675"/>
                </a:lnTo>
                <a:cubicBezTo>
                  <a:pt x="640080" y="21908"/>
                  <a:pt x="559118" y="44768"/>
                  <a:pt x="561023" y="107632"/>
                </a:cubicBezTo>
                <a:cubicBezTo>
                  <a:pt x="561975" y="143828"/>
                  <a:pt x="519113" y="187643"/>
                  <a:pt x="493395" y="161925"/>
                </a:cubicBezTo>
                <a:lnTo>
                  <a:pt x="331470" y="0"/>
                </a:lnTo>
                <a:lnTo>
                  <a:pt x="221933" y="108585"/>
                </a:lnTo>
                <a:cubicBezTo>
                  <a:pt x="196215" y="134303"/>
                  <a:pt x="240030" y="177165"/>
                  <a:pt x="276225" y="176213"/>
                </a:cubicBezTo>
                <a:cubicBezTo>
                  <a:pt x="339090" y="174308"/>
                  <a:pt x="361950" y="255270"/>
                  <a:pt x="317183" y="301943"/>
                </a:cubicBezTo>
                <a:lnTo>
                  <a:pt x="310515" y="308610"/>
                </a:lnTo>
                <a:cubicBezTo>
                  <a:pt x="263843" y="353378"/>
                  <a:pt x="180975" y="332423"/>
                  <a:pt x="182880" y="269558"/>
                </a:cubicBezTo>
                <a:cubicBezTo>
                  <a:pt x="183833" y="233363"/>
                  <a:pt x="140970" y="189548"/>
                  <a:pt x="115253" y="215265"/>
                </a:cubicBezTo>
                <a:lnTo>
                  <a:pt x="0" y="331470"/>
                </a:lnTo>
                <a:lnTo>
                  <a:pt x="161925" y="493395"/>
                </a:lnTo>
                <a:cubicBezTo>
                  <a:pt x="187643" y="519113"/>
                  <a:pt x="143828" y="561975"/>
                  <a:pt x="107632" y="561023"/>
                </a:cubicBezTo>
                <a:cubicBezTo>
                  <a:pt x="44768" y="559118"/>
                  <a:pt x="23813" y="641985"/>
                  <a:pt x="68580" y="688658"/>
                </a:cubicBezTo>
                <a:lnTo>
                  <a:pt x="75248" y="695325"/>
                </a:lnTo>
                <a:cubicBezTo>
                  <a:pt x="121920" y="740093"/>
                  <a:pt x="202883" y="717233"/>
                  <a:pt x="200978" y="654368"/>
                </a:cubicBezTo>
                <a:cubicBezTo>
                  <a:pt x="200025" y="618173"/>
                  <a:pt x="242888" y="574358"/>
                  <a:pt x="268605" y="600075"/>
                </a:cubicBezTo>
                <a:lnTo>
                  <a:pt x="430530" y="762000"/>
                </a:lnTo>
                <a:lnTo>
                  <a:pt x="546735" y="645795"/>
                </a:lnTo>
                <a:cubicBezTo>
                  <a:pt x="572453" y="620078"/>
                  <a:pt x="529590" y="577215"/>
                  <a:pt x="492443" y="578168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9" name="Picture 2" descr="Medal Icon 2415948">
            <a:extLst>
              <a:ext uri="{FF2B5EF4-FFF2-40B4-BE49-F238E27FC236}">
                <a16:creationId xmlns="" xmlns:a16="http://schemas.microsoft.com/office/drawing/2014/main" id="{F2C04339-F5D6-42CD-B279-E62C8928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48" y="3206088"/>
            <a:ext cx="951379" cy="951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aphic 86" descr="Lightbulb">
            <a:extLst>
              <a:ext uri="{FF2B5EF4-FFF2-40B4-BE49-F238E27FC236}">
                <a16:creationId xmlns="" xmlns:a16="http://schemas.microsoft.com/office/drawing/2014/main" id="{D323550D-1803-4E06-91FC-FAB1CB1DAB2E}"/>
              </a:ext>
            </a:extLst>
          </p:cNvPr>
          <p:cNvGrpSpPr/>
          <p:nvPr/>
        </p:nvGrpSpPr>
        <p:grpSpPr>
          <a:xfrm>
            <a:off x="9668059" y="1849852"/>
            <a:ext cx="914400" cy="914400"/>
            <a:chOff x="8737600" y="2378494"/>
            <a:chExt cx="914400" cy="914400"/>
          </a:xfrm>
          <a:solidFill>
            <a:sysClr val="window" lastClr="FFFFFF"/>
          </a:solidFill>
        </p:grpSpPr>
        <p:sp>
          <p:nvSpPr>
            <p:cNvPr id="56" name="Freeform: Shape 17">
              <a:extLst>
                <a:ext uri="{FF2B5EF4-FFF2-40B4-BE49-F238E27FC236}">
                  <a16:creationId xmlns="" xmlns:a16="http://schemas.microsoft.com/office/drawing/2014/main" id="{7545503C-C69A-45DE-A1EB-48A33CF7B999}"/>
                </a:ext>
              </a:extLst>
            </p:cNvPr>
            <p:cNvSpPr/>
            <p:nvPr/>
          </p:nvSpPr>
          <p:spPr>
            <a:xfrm>
              <a:off x="9070975" y="2988094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: Shape 18">
              <a:extLst>
                <a:ext uri="{FF2B5EF4-FFF2-40B4-BE49-F238E27FC236}">
                  <a16:creationId xmlns="" xmlns:a16="http://schemas.microsoft.com/office/drawing/2014/main" id="{CDE67991-A272-425D-95F7-F388CA336D51}"/>
                </a:ext>
              </a:extLst>
            </p:cNvPr>
            <p:cNvSpPr/>
            <p:nvPr/>
          </p:nvSpPr>
          <p:spPr>
            <a:xfrm>
              <a:off x="9070975" y="3083344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: Shape 19">
              <a:extLst>
                <a:ext uri="{FF2B5EF4-FFF2-40B4-BE49-F238E27FC236}">
                  <a16:creationId xmlns="" xmlns:a16="http://schemas.microsoft.com/office/drawing/2014/main" id="{49B3CBB4-C8B8-40A3-88D9-16A2C279022F}"/>
                </a:ext>
              </a:extLst>
            </p:cNvPr>
            <p:cNvSpPr/>
            <p:nvPr/>
          </p:nvSpPr>
          <p:spPr>
            <a:xfrm>
              <a:off x="9132887" y="3178594"/>
              <a:ext cx="123825" cy="57150"/>
            </a:xfrm>
            <a:custGeom>
              <a:avLst/>
              <a:gdLst>
                <a:gd name="connsiteX0" fmla="*/ 0 w 123825"/>
                <a:gd name="connsiteY0" fmla="*/ 0 h 57150"/>
                <a:gd name="connsiteX1" fmla="*/ 61913 w 123825"/>
                <a:gd name="connsiteY1" fmla="*/ 57150 h 57150"/>
                <a:gd name="connsiteX2" fmla="*/ 123825 w 123825"/>
                <a:gd name="connsiteY2" fmla="*/ 0 h 57150"/>
                <a:gd name="connsiteX3" fmla="*/ 0 w 123825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0" y="0"/>
                  </a:moveTo>
                  <a:cubicBezTo>
                    <a:pt x="2857" y="32385"/>
                    <a:pt x="29527" y="57150"/>
                    <a:pt x="61913" y="57150"/>
                  </a:cubicBezTo>
                  <a:cubicBezTo>
                    <a:pt x="94298" y="57150"/>
                    <a:pt x="120968" y="32385"/>
                    <a:pt x="1238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: Shape 20">
              <a:extLst>
                <a:ext uri="{FF2B5EF4-FFF2-40B4-BE49-F238E27FC236}">
                  <a16:creationId xmlns="" xmlns:a16="http://schemas.microsoft.com/office/drawing/2014/main" id="{E8A4E082-3027-4ABD-B3F2-D18C61FC75FC}"/>
                </a:ext>
              </a:extLst>
            </p:cNvPr>
            <p:cNvSpPr/>
            <p:nvPr/>
          </p:nvSpPr>
          <p:spPr>
            <a:xfrm>
              <a:off x="8947150" y="2435644"/>
              <a:ext cx="495300" cy="514350"/>
            </a:xfrm>
            <a:custGeom>
              <a:avLst/>
              <a:gdLst>
                <a:gd name="connsiteX0" fmla="*/ 247650 w 495300"/>
                <a:gd name="connsiteY0" fmla="*/ 0 h 514350"/>
                <a:gd name="connsiteX1" fmla="*/ 247650 w 495300"/>
                <a:gd name="connsiteY1" fmla="*/ 0 h 514350"/>
                <a:gd name="connsiteX2" fmla="*/ 247650 w 495300"/>
                <a:gd name="connsiteY2" fmla="*/ 0 h 514350"/>
                <a:gd name="connsiteX3" fmla="*/ 0 w 495300"/>
                <a:gd name="connsiteY3" fmla="*/ 244793 h 514350"/>
                <a:gd name="connsiteX4" fmla="*/ 0 w 495300"/>
                <a:gd name="connsiteY4" fmla="*/ 253365 h 514350"/>
                <a:gd name="connsiteX5" fmla="*/ 17145 w 495300"/>
                <a:gd name="connsiteY5" fmla="*/ 339090 h 514350"/>
                <a:gd name="connsiteX6" fmla="*/ 60007 w 495300"/>
                <a:gd name="connsiteY6" fmla="*/ 409575 h 514350"/>
                <a:gd name="connsiteX7" fmla="*/ 118110 w 495300"/>
                <a:gd name="connsiteY7" fmla="*/ 503873 h 514350"/>
                <a:gd name="connsiteX8" fmla="*/ 135255 w 495300"/>
                <a:gd name="connsiteY8" fmla="*/ 514350 h 514350"/>
                <a:gd name="connsiteX9" fmla="*/ 360045 w 495300"/>
                <a:gd name="connsiteY9" fmla="*/ 514350 h 514350"/>
                <a:gd name="connsiteX10" fmla="*/ 377190 w 495300"/>
                <a:gd name="connsiteY10" fmla="*/ 503873 h 514350"/>
                <a:gd name="connsiteX11" fmla="*/ 435292 w 495300"/>
                <a:gd name="connsiteY11" fmla="*/ 409575 h 514350"/>
                <a:gd name="connsiteX12" fmla="*/ 478155 w 495300"/>
                <a:gd name="connsiteY12" fmla="*/ 339090 h 514350"/>
                <a:gd name="connsiteX13" fmla="*/ 495300 w 495300"/>
                <a:gd name="connsiteY13" fmla="*/ 253365 h 514350"/>
                <a:gd name="connsiteX14" fmla="*/ 495300 w 495300"/>
                <a:gd name="connsiteY14" fmla="*/ 244793 h 514350"/>
                <a:gd name="connsiteX15" fmla="*/ 247650 w 495300"/>
                <a:gd name="connsiteY15" fmla="*/ 0 h 514350"/>
                <a:gd name="connsiteX16" fmla="*/ 438150 w 495300"/>
                <a:gd name="connsiteY16" fmla="*/ 252413 h 514350"/>
                <a:gd name="connsiteX17" fmla="*/ 424815 w 495300"/>
                <a:gd name="connsiteY17" fmla="*/ 319088 h 514350"/>
                <a:gd name="connsiteX18" fmla="*/ 392430 w 495300"/>
                <a:gd name="connsiteY18" fmla="*/ 371475 h 514350"/>
                <a:gd name="connsiteX19" fmla="*/ 337185 w 495300"/>
                <a:gd name="connsiteY19" fmla="*/ 457200 h 514350"/>
                <a:gd name="connsiteX20" fmla="*/ 247650 w 495300"/>
                <a:gd name="connsiteY20" fmla="*/ 457200 h 514350"/>
                <a:gd name="connsiteX21" fmla="*/ 159068 w 495300"/>
                <a:gd name="connsiteY21" fmla="*/ 457200 h 514350"/>
                <a:gd name="connsiteX22" fmla="*/ 103823 w 495300"/>
                <a:gd name="connsiteY22" fmla="*/ 371475 h 514350"/>
                <a:gd name="connsiteX23" fmla="*/ 71438 w 495300"/>
                <a:gd name="connsiteY23" fmla="*/ 319088 h 514350"/>
                <a:gd name="connsiteX24" fmla="*/ 58103 w 495300"/>
                <a:gd name="connsiteY24" fmla="*/ 252413 h 514350"/>
                <a:gd name="connsiteX25" fmla="*/ 58103 w 495300"/>
                <a:gd name="connsiteY25" fmla="*/ 244793 h 514350"/>
                <a:gd name="connsiteX26" fmla="*/ 248602 w 495300"/>
                <a:gd name="connsiteY26" fmla="*/ 56197 h 514350"/>
                <a:gd name="connsiteX27" fmla="*/ 248602 w 495300"/>
                <a:gd name="connsiteY27" fmla="*/ 56197 h 514350"/>
                <a:gd name="connsiteX28" fmla="*/ 248602 w 495300"/>
                <a:gd name="connsiteY28" fmla="*/ 56197 h 514350"/>
                <a:gd name="connsiteX29" fmla="*/ 248602 w 495300"/>
                <a:gd name="connsiteY29" fmla="*/ 56197 h 514350"/>
                <a:gd name="connsiteX30" fmla="*/ 248602 w 495300"/>
                <a:gd name="connsiteY30" fmla="*/ 56197 h 514350"/>
                <a:gd name="connsiteX31" fmla="*/ 248602 w 495300"/>
                <a:gd name="connsiteY31" fmla="*/ 56197 h 514350"/>
                <a:gd name="connsiteX32" fmla="*/ 248602 w 495300"/>
                <a:gd name="connsiteY32" fmla="*/ 56197 h 514350"/>
                <a:gd name="connsiteX33" fmla="*/ 439103 w 495300"/>
                <a:gd name="connsiteY33" fmla="*/ 244793 h 514350"/>
                <a:gd name="connsiteX34" fmla="*/ 439103 w 495300"/>
                <a:gd name="connsiteY34" fmla="*/ 25241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300" h="514350">
                  <a:moveTo>
                    <a:pt x="247650" y="0"/>
                  </a:moveTo>
                  <a:cubicBezTo>
                    <a:pt x="247650" y="0"/>
                    <a:pt x="247650" y="0"/>
                    <a:pt x="247650" y="0"/>
                  </a:cubicBezTo>
                  <a:cubicBezTo>
                    <a:pt x="247650" y="0"/>
                    <a:pt x="247650" y="0"/>
                    <a:pt x="247650" y="0"/>
                  </a:cubicBezTo>
                  <a:cubicBezTo>
                    <a:pt x="112395" y="952"/>
                    <a:pt x="2857" y="109538"/>
                    <a:pt x="0" y="244793"/>
                  </a:cubicBezTo>
                  <a:lnTo>
                    <a:pt x="0" y="253365"/>
                  </a:lnTo>
                  <a:cubicBezTo>
                    <a:pt x="953" y="282893"/>
                    <a:pt x="6668" y="311468"/>
                    <a:pt x="17145" y="339090"/>
                  </a:cubicBezTo>
                  <a:cubicBezTo>
                    <a:pt x="27622" y="364808"/>
                    <a:pt x="41910" y="388620"/>
                    <a:pt x="60007" y="409575"/>
                  </a:cubicBezTo>
                  <a:cubicBezTo>
                    <a:pt x="82868" y="434340"/>
                    <a:pt x="107632" y="482918"/>
                    <a:pt x="118110" y="503873"/>
                  </a:cubicBezTo>
                  <a:cubicBezTo>
                    <a:pt x="120968" y="510540"/>
                    <a:pt x="127635" y="514350"/>
                    <a:pt x="135255" y="514350"/>
                  </a:cubicBezTo>
                  <a:lnTo>
                    <a:pt x="360045" y="514350"/>
                  </a:lnTo>
                  <a:cubicBezTo>
                    <a:pt x="367665" y="514350"/>
                    <a:pt x="374333" y="510540"/>
                    <a:pt x="377190" y="503873"/>
                  </a:cubicBezTo>
                  <a:cubicBezTo>
                    <a:pt x="387668" y="482918"/>
                    <a:pt x="412433" y="434340"/>
                    <a:pt x="435292" y="409575"/>
                  </a:cubicBezTo>
                  <a:cubicBezTo>
                    <a:pt x="453390" y="388620"/>
                    <a:pt x="468630" y="364808"/>
                    <a:pt x="478155" y="339090"/>
                  </a:cubicBezTo>
                  <a:cubicBezTo>
                    <a:pt x="488633" y="311468"/>
                    <a:pt x="494348" y="282893"/>
                    <a:pt x="495300" y="253365"/>
                  </a:cubicBezTo>
                  <a:lnTo>
                    <a:pt x="495300" y="244793"/>
                  </a:lnTo>
                  <a:cubicBezTo>
                    <a:pt x="492442" y="109538"/>
                    <a:pt x="382905" y="952"/>
                    <a:pt x="247650" y="0"/>
                  </a:cubicBezTo>
                  <a:close/>
                  <a:moveTo>
                    <a:pt x="438150" y="252413"/>
                  </a:moveTo>
                  <a:cubicBezTo>
                    <a:pt x="437198" y="275273"/>
                    <a:pt x="432435" y="298133"/>
                    <a:pt x="424815" y="319088"/>
                  </a:cubicBezTo>
                  <a:cubicBezTo>
                    <a:pt x="417195" y="338138"/>
                    <a:pt x="406717" y="356235"/>
                    <a:pt x="392430" y="371475"/>
                  </a:cubicBezTo>
                  <a:cubicBezTo>
                    <a:pt x="370523" y="398145"/>
                    <a:pt x="351473" y="426720"/>
                    <a:pt x="337185" y="457200"/>
                  </a:cubicBezTo>
                  <a:lnTo>
                    <a:pt x="247650" y="457200"/>
                  </a:lnTo>
                  <a:lnTo>
                    <a:pt x="159068" y="457200"/>
                  </a:lnTo>
                  <a:cubicBezTo>
                    <a:pt x="143827" y="426720"/>
                    <a:pt x="124777" y="398145"/>
                    <a:pt x="103823" y="371475"/>
                  </a:cubicBezTo>
                  <a:cubicBezTo>
                    <a:pt x="90488" y="356235"/>
                    <a:pt x="79057" y="338138"/>
                    <a:pt x="71438" y="319088"/>
                  </a:cubicBezTo>
                  <a:cubicBezTo>
                    <a:pt x="62865" y="298133"/>
                    <a:pt x="59055" y="275273"/>
                    <a:pt x="58103" y="252413"/>
                  </a:cubicBezTo>
                  <a:lnTo>
                    <a:pt x="58103" y="244793"/>
                  </a:lnTo>
                  <a:cubicBezTo>
                    <a:pt x="60007" y="140970"/>
                    <a:pt x="144780" y="57150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248602" y="56197"/>
                    <a:pt x="248602" y="56197"/>
                    <a:pt x="248602" y="56197"/>
                  </a:cubicBezTo>
                  <a:cubicBezTo>
                    <a:pt x="248602" y="56197"/>
                    <a:pt x="248602" y="56197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352425" y="57150"/>
                    <a:pt x="437198" y="140018"/>
                    <a:pt x="439103" y="244793"/>
                  </a:cubicBezTo>
                  <a:lnTo>
                    <a:pt x="439103" y="2524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Star: 10 Points 59">
            <a:extLst>
              <a:ext uri="{FF2B5EF4-FFF2-40B4-BE49-F238E27FC236}">
                <a16:creationId xmlns="" xmlns:a16="http://schemas.microsoft.com/office/drawing/2014/main" id="{3948BC87-BFD3-4731-AA17-A7118778DE03}"/>
              </a:ext>
            </a:extLst>
          </p:cNvPr>
          <p:cNvSpPr/>
          <p:nvPr/>
        </p:nvSpPr>
        <p:spPr>
          <a:xfrm rot="20382387">
            <a:off x="257663" y="5021258"/>
            <a:ext cx="2838893" cy="147320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Total Course Fees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₹77,200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9982E2-80A5-4B22-AA80-DBE9905578BE}"/>
              </a:ext>
            </a:extLst>
          </p:cNvPr>
          <p:cNvSpPr/>
          <p:nvPr/>
        </p:nvSpPr>
        <p:spPr>
          <a:xfrm>
            <a:off x="3048000" y="233639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5AA6515-DB4D-44D9-B64F-0A87882BE3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6127" y="1225381"/>
          <a:ext cx="8704993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79">
                  <a:extLst>
                    <a:ext uri="{9D8B030D-6E8A-4147-A177-3AD203B41FA5}">
                      <a16:colId xmlns="" xmlns:a16="http://schemas.microsoft.com/office/drawing/2014/main" val="429180007"/>
                    </a:ext>
                  </a:extLst>
                </a:gridCol>
                <a:gridCol w="3710763">
                  <a:extLst>
                    <a:ext uri="{9D8B030D-6E8A-4147-A177-3AD203B41FA5}">
                      <a16:colId xmlns="" xmlns:a16="http://schemas.microsoft.com/office/drawing/2014/main" val="2855762885"/>
                    </a:ext>
                  </a:extLst>
                </a:gridCol>
                <a:gridCol w="882502">
                  <a:extLst>
                    <a:ext uri="{9D8B030D-6E8A-4147-A177-3AD203B41FA5}">
                      <a16:colId xmlns="" xmlns:a16="http://schemas.microsoft.com/office/drawing/2014/main" val="942323740"/>
                    </a:ext>
                  </a:extLst>
                </a:gridCol>
                <a:gridCol w="935665">
                  <a:extLst>
                    <a:ext uri="{9D8B030D-6E8A-4147-A177-3AD203B41FA5}">
                      <a16:colId xmlns="" xmlns:a16="http://schemas.microsoft.com/office/drawing/2014/main" val="717712403"/>
                    </a:ext>
                  </a:extLst>
                </a:gridCol>
                <a:gridCol w="999461">
                  <a:extLst>
                    <a:ext uri="{9D8B030D-6E8A-4147-A177-3AD203B41FA5}">
                      <a16:colId xmlns="" xmlns:a16="http://schemas.microsoft.com/office/drawing/2014/main" val="1490228604"/>
                    </a:ext>
                  </a:extLst>
                </a:gridCol>
                <a:gridCol w="1509823">
                  <a:extLst>
                    <a:ext uri="{9D8B030D-6E8A-4147-A177-3AD203B41FA5}">
                      <a16:colId xmlns="" xmlns:a16="http://schemas.microsoft.com/office/drawing/2014/main" val="1014348336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Minimum Stipend to Article Assistants (Institute Recommendation)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375488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/>
                        <a:t>Sr.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Classification of the normal place of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of the articled assistants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Stipend payable per month (₹) during training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Stipend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Three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86686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546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Cities/ Towns having population of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lakh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above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658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Cities/ Towns having population of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lakh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above but less than 20 lakh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993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1,44,000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Cities/ Towns having population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less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than 4 lakh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036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1,08,000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AFC370-D075-4026-B598-A0212BE4D988}"/>
              </a:ext>
            </a:extLst>
          </p:cNvPr>
          <p:cNvSpPr txBox="1"/>
          <p:nvPr/>
        </p:nvSpPr>
        <p:spPr>
          <a:xfrm>
            <a:off x="1267635" y="6082791"/>
            <a:ext cx="995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fees for the CA course is Rs. 77,200 whereas minimum stipend paid is Rs. 90,000 for three years in Cities having population of 20 Lacs and above</a:t>
            </a:r>
          </a:p>
        </p:txBody>
      </p:sp>
      <p:pic>
        <p:nvPicPr>
          <p:cNvPr id="8" name="Graphic 7" descr="Funny face with no fill">
            <a:extLst>
              <a:ext uri="{FF2B5EF4-FFF2-40B4-BE49-F238E27FC236}">
                <a16:creationId xmlns="" xmlns:a16="http://schemas.microsoft.com/office/drawing/2014/main" id="{ADEAF1ED-226C-4015-B8A7-49D1253FE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127" y="5943600"/>
            <a:ext cx="914400" cy="914400"/>
          </a:xfrm>
          <a:prstGeom prst="rect">
            <a:avLst/>
          </a:prstGeom>
        </p:spPr>
      </p:pic>
      <p:sp>
        <p:nvSpPr>
          <p:cNvPr id="7" name="Title 54">
            <a:extLst>
              <a:ext uri="{FF2B5EF4-FFF2-40B4-BE49-F238E27FC236}">
                <a16:creationId xmlns="" xmlns:a16="http://schemas.microsoft.com/office/drawing/2014/main" id="{95DB156E-30BA-438C-820D-E4356B7894E5}"/>
              </a:ext>
            </a:extLst>
          </p:cNvPr>
          <p:cNvSpPr txBox="1">
            <a:spLocks/>
          </p:cNvSpPr>
          <p:nvPr/>
        </p:nvSpPr>
        <p:spPr>
          <a:xfrm>
            <a:off x="0" y="302400"/>
            <a:ext cx="12192000" cy="72515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bg1"/>
                </a:solidFill>
                <a:latin typeface="+mn-lt"/>
              </a:rPr>
              <a:t>STIPEND TO ARTICLE ASSISTANTS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BE7D1030-6D27-4E46-9AFC-70D9A61A0D2B}"/>
              </a:ext>
            </a:extLst>
          </p:cNvPr>
          <p:cNvSpPr/>
          <p:nvPr/>
        </p:nvSpPr>
        <p:spPr>
          <a:xfrm>
            <a:off x="9309935" y="2162859"/>
            <a:ext cx="2625938" cy="2839283"/>
          </a:xfrm>
          <a:prstGeom prst="roundRect">
            <a:avLst>
              <a:gd name="adj" fmla="val 5961"/>
            </a:avLst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 Stipend paid in Mumbai by CA Firms: 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Year: 	Rs. 5,000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year: 	Rs. 6,000</a:t>
            </a:r>
          </a:p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Year: 	Rs 7,000</a:t>
            </a:r>
          </a:p>
        </p:txBody>
      </p:sp>
      <p:pic>
        <p:nvPicPr>
          <p:cNvPr id="10" name="Picture 2" descr="salary Icon 2998362">
            <a:extLst>
              <a:ext uri="{FF2B5EF4-FFF2-40B4-BE49-F238E27FC236}">
                <a16:creationId xmlns="" xmlns:a16="http://schemas.microsoft.com/office/drawing/2014/main" id="{EE4228EF-2A84-420D-A61A-E963A3A1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59" y="1188140"/>
            <a:ext cx="814130" cy="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4504" y="2116566"/>
            <a:ext cx="2227169" cy="625288"/>
          </a:xfrm>
          <a:custGeom>
            <a:avLst/>
            <a:gdLst/>
            <a:ahLst/>
            <a:cxnLst/>
            <a:rect l="l" t="t" r="r" b="b"/>
            <a:pathLst>
              <a:path w="2524125" h="708660">
                <a:moveTo>
                  <a:pt x="2313432" y="708660"/>
                </a:moveTo>
                <a:lnTo>
                  <a:pt x="0" y="708660"/>
                </a:lnTo>
                <a:lnTo>
                  <a:pt x="0" y="211836"/>
                </a:lnTo>
                <a:lnTo>
                  <a:pt x="5571" y="163152"/>
                </a:lnTo>
                <a:lnTo>
                  <a:pt x="21433" y="118520"/>
                </a:lnTo>
                <a:lnTo>
                  <a:pt x="46306" y="79194"/>
                </a:lnTo>
                <a:lnTo>
                  <a:pt x="78910" y="46426"/>
                </a:lnTo>
                <a:lnTo>
                  <a:pt x="117965" y="21469"/>
                </a:lnTo>
                <a:lnTo>
                  <a:pt x="162192" y="5576"/>
                </a:lnTo>
                <a:lnTo>
                  <a:pt x="210312" y="0"/>
                </a:lnTo>
                <a:lnTo>
                  <a:pt x="2523744" y="0"/>
                </a:lnTo>
                <a:lnTo>
                  <a:pt x="2523744" y="498348"/>
                </a:lnTo>
                <a:lnTo>
                  <a:pt x="2518172" y="546467"/>
                </a:lnTo>
                <a:lnTo>
                  <a:pt x="2502310" y="590694"/>
                </a:lnTo>
                <a:lnTo>
                  <a:pt x="2477437" y="629749"/>
                </a:lnTo>
                <a:lnTo>
                  <a:pt x="2444833" y="662353"/>
                </a:lnTo>
                <a:lnTo>
                  <a:pt x="2405778" y="687226"/>
                </a:lnTo>
                <a:lnTo>
                  <a:pt x="2361551" y="703088"/>
                </a:lnTo>
                <a:lnTo>
                  <a:pt x="2313432" y="708660"/>
                </a:lnTo>
                <a:close/>
              </a:path>
            </a:pathLst>
          </a:custGeom>
          <a:solidFill>
            <a:srgbClr val="CCD3E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6884922" y="2316477"/>
            <a:ext cx="935691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latin typeface="Verdana"/>
                <a:cs typeface="Verdana"/>
              </a:rPr>
              <a:t>Reputation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4504" y="2334410"/>
            <a:ext cx="2559424" cy="1897716"/>
            <a:chOff x="5186171" y="2645664"/>
            <a:chExt cx="2900680" cy="2150745"/>
          </a:xfrm>
        </p:grpSpPr>
        <p:sp>
          <p:nvSpPr>
            <p:cNvPr id="5" name="object 5"/>
            <p:cNvSpPr/>
            <p:nvPr/>
          </p:nvSpPr>
          <p:spPr>
            <a:xfrm>
              <a:off x="5186171" y="2645664"/>
              <a:ext cx="67310" cy="2150745"/>
            </a:xfrm>
            <a:custGeom>
              <a:avLst/>
              <a:gdLst/>
              <a:ahLst/>
              <a:cxnLst/>
              <a:rect l="l" t="t" r="r" b="b"/>
              <a:pathLst>
                <a:path w="67310" h="2150745">
                  <a:moveTo>
                    <a:pt x="67056" y="2150363"/>
                  </a:moveTo>
                  <a:lnTo>
                    <a:pt x="0" y="2150363"/>
                  </a:lnTo>
                  <a:lnTo>
                    <a:pt x="0" y="0"/>
                  </a:lnTo>
                  <a:lnTo>
                    <a:pt x="67056" y="0"/>
                  </a:lnTo>
                  <a:lnTo>
                    <a:pt x="67056" y="2150363"/>
                  </a:lnTo>
                  <a:close/>
                </a:path>
              </a:pathLst>
            </a:custGeom>
            <a:solidFill>
              <a:srgbClr val="CCD3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344667" y="3191256"/>
              <a:ext cx="2741930" cy="708660"/>
            </a:xfrm>
            <a:custGeom>
              <a:avLst/>
              <a:gdLst/>
              <a:ahLst/>
              <a:cxnLst/>
              <a:rect l="l" t="t" r="r" b="b"/>
              <a:pathLst>
                <a:path w="2741929" h="708660">
                  <a:moveTo>
                    <a:pt x="2529840" y="708660"/>
                  </a:moveTo>
                  <a:lnTo>
                    <a:pt x="0" y="708660"/>
                  </a:lnTo>
                  <a:lnTo>
                    <a:pt x="0" y="211836"/>
                  </a:lnTo>
                  <a:lnTo>
                    <a:pt x="5576" y="163152"/>
                  </a:lnTo>
                  <a:lnTo>
                    <a:pt x="21469" y="118520"/>
                  </a:lnTo>
                  <a:lnTo>
                    <a:pt x="46426" y="79194"/>
                  </a:lnTo>
                  <a:lnTo>
                    <a:pt x="79194" y="46426"/>
                  </a:lnTo>
                  <a:lnTo>
                    <a:pt x="118520" y="21469"/>
                  </a:lnTo>
                  <a:lnTo>
                    <a:pt x="163152" y="5576"/>
                  </a:lnTo>
                  <a:lnTo>
                    <a:pt x="211836" y="0"/>
                  </a:lnTo>
                  <a:lnTo>
                    <a:pt x="2741676" y="0"/>
                  </a:lnTo>
                  <a:lnTo>
                    <a:pt x="2741676" y="498348"/>
                  </a:lnTo>
                  <a:lnTo>
                    <a:pt x="2736099" y="546467"/>
                  </a:lnTo>
                  <a:lnTo>
                    <a:pt x="2720206" y="590694"/>
                  </a:lnTo>
                  <a:lnTo>
                    <a:pt x="2695249" y="629749"/>
                  </a:lnTo>
                  <a:lnTo>
                    <a:pt x="2662481" y="662353"/>
                  </a:lnTo>
                  <a:lnTo>
                    <a:pt x="2623154" y="687226"/>
                  </a:lnTo>
                  <a:lnTo>
                    <a:pt x="2578523" y="703088"/>
                  </a:lnTo>
                  <a:lnTo>
                    <a:pt x="2529840" y="708660"/>
                  </a:lnTo>
                  <a:close/>
                </a:path>
              </a:pathLst>
            </a:custGeom>
            <a:solidFill>
              <a:srgbClr val="B1DFE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29935" y="3015764"/>
            <a:ext cx="1622051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9" dirty="0">
                <a:latin typeface="Verdana"/>
                <a:cs typeface="Verdana"/>
              </a:rPr>
              <a:t>Good</a:t>
            </a:r>
            <a:r>
              <a:rPr sz="1147" b="1" spc="-22" dirty="0">
                <a:latin typeface="Verdana"/>
                <a:cs typeface="Verdana"/>
              </a:rPr>
              <a:t> </a:t>
            </a:r>
            <a:r>
              <a:rPr sz="1147" b="1" spc="4" dirty="0">
                <a:latin typeface="Verdana"/>
                <a:cs typeface="Verdana"/>
              </a:rPr>
              <a:t>social</a:t>
            </a:r>
            <a:r>
              <a:rPr sz="1147" b="1" spc="-26" dirty="0">
                <a:latin typeface="Verdana"/>
                <a:cs typeface="Verdana"/>
              </a:rPr>
              <a:t> </a:t>
            </a:r>
            <a:r>
              <a:rPr sz="1147" b="1" spc="4" dirty="0">
                <a:latin typeface="Verdana"/>
                <a:cs typeface="Verdana"/>
              </a:rPr>
              <a:t>stature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9112" y="1921584"/>
            <a:ext cx="2334746" cy="2310653"/>
          </a:xfrm>
          <a:custGeom>
            <a:avLst/>
            <a:gdLst/>
            <a:ahLst/>
            <a:cxnLst/>
            <a:rect l="l" t="t" r="r" b="b"/>
            <a:pathLst>
              <a:path w="2646045" h="2618740">
                <a:moveTo>
                  <a:pt x="2327148" y="210312"/>
                </a:moveTo>
                <a:lnTo>
                  <a:pt x="2321572" y="162204"/>
                </a:lnTo>
                <a:lnTo>
                  <a:pt x="2305710" y="117970"/>
                </a:lnTo>
                <a:lnTo>
                  <a:pt x="2280831" y="78917"/>
                </a:lnTo>
                <a:lnTo>
                  <a:pt x="2248230" y="46316"/>
                </a:lnTo>
                <a:lnTo>
                  <a:pt x="2209177" y="21437"/>
                </a:lnTo>
                <a:lnTo>
                  <a:pt x="2164943" y="5575"/>
                </a:lnTo>
                <a:lnTo>
                  <a:pt x="2116836" y="0"/>
                </a:lnTo>
                <a:lnTo>
                  <a:pt x="0" y="0"/>
                </a:lnTo>
                <a:lnTo>
                  <a:pt x="0" y="496824"/>
                </a:lnTo>
                <a:lnTo>
                  <a:pt x="5575" y="545515"/>
                </a:lnTo>
                <a:lnTo>
                  <a:pt x="21463" y="590143"/>
                </a:lnTo>
                <a:lnTo>
                  <a:pt x="46418" y="629475"/>
                </a:lnTo>
                <a:lnTo>
                  <a:pt x="79184" y="662241"/>
                </a:lnTo>
                <a:lnTo>
                  <a:pt x="118516" y="687197"/>
                </a:lnTo>
                <a:lnTo>
                  <a:pt x="163144" y="703084"/>
                </a:lnTo>
                <a:lnTo>
                  <a:pt x="211836" y="708672"/>
                </a:lnTo>
                <a:lnTo>
                  <a:pt x="2327148" y="708672"/>
                </a:lnTo>
                <a:lnTo>
                  <a:pt x="2327148" y="210312"/>
                </a:lnTo>
                <a:close/>
              </a:path>
              <a:path w="2646045" h="2618740">
                <a:moveTo>
                  <a:pt x="2645651" y="1338072"/>
                </a:moveTo>
                <a:lnTo>
                  <a:pt x="2578595" y="1338072"/>
                </a:lnTo>
                <a:lnTo>
                  <a:pt x="2578595" y="2618232"/>
                </a:lnTo>
                <a:lnTo>
                  <a:pt x="2645651" y="2618232"/>
                </a:lnTo>
                <a:lnTo>
                  <a:pt x="2645651" y="1338072"/>
                </a:lnTo>
                <a:close/>
              </a:path>
            </a:pathLst>
          </a:custGeom>
          <a:solidFill>
            <a:srgbClr val="B1DFE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4740104" y="2027359"/>
            <a:ext cx="1281393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9" dirty="0">
                <a:latin typeface="Verdana"/>
                <a:cs typeface="Verdana"/>
              </a:rPr>
              <a:t>Economic</a:t>
            </a:r>
            <a:r>
              <a:rPr sz="1147" b="1" spc="-49" dirty="0">
                <a:latin typeface="Verdana"/>
                <a:cs typeface="Verdana"/>
              </a:rPr>
              <a:t> </a:t>
            </a:r>
            <a:r>
              <a:rPr sz="1147" b="1" spc="9" dirty="0">
                <a:latin typeface="Verdana"/>
                <a:cs typeface="Verdana"/>
              </a:rPr>
              <a:t>well-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104" y="2215650"/>
            <a:ext cx="484094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9" dirty="0">
                <a:latin typeface="Verdana"/>
                <a:cs typeface="Verdana"/>
              </a:rPr>
              <a:t>b</a:t>
            </a:r>
            <a:r>
              <a:rPr sz="1147" b="1" dirty="0">
                <a:latin typeface="Verdana"/>
                <a:cs typeface="Verdana"/>
              </a:rPr>
              <a:t>e</a:t>
            </a:r>
            <a:r>
              <a:rPr sz="1147" b="1" spc="13" dirty="0">
                <a:latin typeface="Verdana"/>
                <a:cs typeface="Verdana"/>
              </a:rPr>
              <a:t>i</a:t>
            </a:r>
            <a:r>
              <a:rPr sz="1147" b="1" spc="4" dirty="0">
                <a:latin typeface="Verdana"/>
                <a:cs typeface="Verdana"/>
              </a:rPr>
              <a:t>n</a:t>
            </a:r>
            <a:r>
              <a:rPr sz="1147" b="1" spc="9" dirty="0">
                <a:latin typeface="Verdana"/>
                <a:cs typeface="Verdana"/>
              </a:rPr>
              <a:t>g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04160" y="2334410"/>
            <a:ext cx="3348318" cy="1897716"/>
            <a:chOff x="1298448" y="2645664"/>
            <a:chExt cx="3794760" cy="2150745"/>
          </a:xfrm>
        </p:grpSpPr>
        <p:sp>
          <p:nvSpPr>
            <p:cNvPr id="12" name="object 12"/>
            <p:cNvSpPr/>
            <p:nvPr/>
          </p:nvSpPr>
          <p:spPr>
            <a:xfrm>
              <a:off x="5027676" y="2645664"/>
              <a:ext cx="66040" cy="2150745"/>
            </a:xfrm>
            <a:custGeom>
              <a:avLst/>
              <a:gdLst/>
              <a:ahLst/>
              <a:cxnLst/>
              <a:rect l="l" t="t" r="r" b="b"/>
              <a:pathLst>
                <a:path w="66039" h="2150745">
                  <a:moveTo>
                    <a:pt x="65531" y="2150363"/>
                  </a:moveTo>
                  <a:lnTo>
                    <a:pt x="0" y="2150363"/>
                  </a:lnTo>
                  <a:lnTo>
                    <a:pt x="0" y="0"/>
                  </a:lnTo>
                  <a:lnTo>
                    <a:pt x="65531" y="0"/>
                  </a:lnTo>
                  <a:lnTo>
                    <a:pt x="65531" y="2150363"/>
                  </a:lnTo>
                  <a:close/>
                </a:path>
              </a:pathLst>
            </a:custGeom>
            <a:solidFill>
              <a:srgbClr val="B1DFE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8448" y="2993135"/>
              <a:ext cx="3636645" cy="708660"/>
            </a:xfrm>
            <a:custGeom>
              <a:avLst/>
              <a:gdLst/>
              <a:ahLst/>
              <a:cxnLst/>
              <a:rect l="l" t="t" r="r" b="b"/>
              <a:pathLst>
                <a:path w="3636645" h="708660">
                  <a:moveTo>
                    <a:pt x="3636263" y="708660"/>
                  </a:moveTo>
                  <a:lnTo>
                    <a:pt x="210311" y="708660"/>
                  </a:lnTo>
                  <a:lnTo>
                    <a:pt x="162192" y="703088"/>
                  </a:lnTo>
                  <a:lnTo>
                    <a:pt x="117965" y="687226"/>
                  </a:lnTo>
                  <a:lnTo>
                    <a:pt x="78910" y="662353"/>
                  </a:lnTo>
                  <a:lnTo>
                    <a:pt x="46306" y="629749"/>
                  </a:lnTo>
                  <a:lnTo>
                    <a:pt x="21433" y="590694"/>
                  </a:lnTo>
                  <a:lnTo>
                    <a:pt x="5571" y="546467"/>
                  </a:lnTo>
                  <a:lnTo>
                    <a:pt x="0" y="498348"/>
                  </a:lnTo>
                  <a:lnTo>
                    <a:pt x="0" y="0"/>
                  </a:lnTo>
                  <a:lnTo>
                    <a:pt x="3425951" y="0"/>
                  </a:lnTo>
                  <a:lnTo>
                    <a:pt x="3474071" y="5576"/>
                  </a:lnTo>
                  <a:lnTo>
                    <a:pt x="3518298" y="21469"/>
                  </a:lnTo>
                  <a:lnTo>
                    <a:pt x="3557353" y="46426"/>
                  </a:lnTo>
                  <a:lnTo>
                    <a:pt x="3589957" y="79194"/>
                  </a:lnTo>
                  <a:lnTo>
                    <a:pt x="3614830" y="118520"/>
                  </a:lnTo>
                  <a:lnTo>
                    <a:pt x="3630692" y="163152"/>
                  </a:lnTo>
                  <a:lnTo>
                    <a:pt x="3636263" y="211836"/>
                  </a:lnTo>
                  <a:lnTo>
                    <a:pt x="3636263" y="708660"/>
                  </a:lnTo>
                  <a:close/>
                </a:path>
              </a:pathLst>
            </a:custGeom>
            <a:solidFill>
              <a:srgbClr val="CCD3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45174" y="2842279"/>
            <a:ext cx="1943100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latin typeface="Verdana"/>
                <a:cs typeface="Verdana"/>
              </a:rPr>
              <a:t>International</a:t>
            </a:r>
            <a:r>
              <a:rPr sz="1147" b="1" spc="-31" dirty="0">
                <a:latin typeface="Verdana"/>
                <a:cs typeface="Verdana"/>
              </a:rPr>
              <a:t> </a:t>
            </a:r>
            <a:r>
              <a:rPr sz="1147" b="1" spc="9" dirty="0">
                <a:latin typeface="Verdana"/>
                <a:cs typeface="Verdana"/>
              </a:rPr>
              <a:t>exposure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91435" y="2911288"/>
            <a:ext cx="2821641" cy="1320613"/>
            <a:chOff x="1737360" y="3299459"/>
            <a:chExt cx="3197860" cy="1496695"/>
          </a:xfrm>
        </p:grpSpPr>
        <p:sp>
          <p:nvSpPr>
            <p:cNvPr id="16" name="object 16"/>
            <p:cNvSpPr/>
            <p:nvPr/>
          </p:nvSpPr>
          <p:spPr>
            <a:xfrm>
              <a:off x="4867656" y="3299459"/>
              <a:ext cx="67310" cy="1496695"/>
            </a:xfrm>
            <a:custGeom>
              <a:avLst/>
              <a:gdLst/>
              <a:ahLst/>
              <a:cxnLst/>
              <a:rect l="l" t="t" r="r" b="b"/>
              <a:pathLst>
                <a:path w="67310" h="1496695">
                  <a:moveTo>
                    <a:pt x="67056" y="1496567"/>
                  </a:moveTo>
                  <a:lnTo>
                    <a:pt x="0" y="1496567"/>
                  </a:lnTo>
                  <a:lnTo>
                    <a:pt x="0" y="0"/>
                  </a:lnTo>
                  <a:lnTo>
                    <a:pt x="67056" y="0"/>
                  </a:lnTo>
                  <a:lnTo>
                    <a:pt x="67056" y="1496567"/>
                  </a:lnTo>
                  <a:close/>
                </a:path>
              </a:pathLst>
            </a:custGeom>
            <a:solidFill>
              <a:srgbClr val="CCD3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7360" y="3857243"/>
              <a:ext cx="3039110" cy="707390"/>
            </a:xfrm>
            <a:custGeom>
              <a:avLst/>
              <a:gdLst/>
              <a:ahLst/>
              <a:cxnLst/>
              <a:rect l="l" t="t" r="r" b="b"/>
              <a:pathLst>
                <a:path w="3039110" h="707389">
                  <a:moveTo>
                    <a:pt x="3038855" y="707135"/>
                  </a:moveTo>
                  <a:lnTo>
                    <a:pt x="210311" y="707135"/>
                  </a:lnTo>
                  <a:lnTo>
                    <a:pt x="162192" y="701564"/>
                  </a:lnTo>
                  <a:lnTo>
                    <a:pt x="117965" y="685702"/>
                  </a:lnTo>
                  <a:lnTo>
                    <a:pt x="78910" y="660829"/>
                  </a:lnTo>
                  <a:lnTo>
                    <a:pt x="46306" y="628225"/>
                  </a:lnTo>
                  <a:lnTo>
                    <a:pt x="21433" y="589170"/>
                  </a:lnTo>
                  <a:lnTo>
                    <a:pt x="5571" y="544943"/>
                  </a:lnTo>
                  <a:lnTo>
                    <a:pt x="0" y="496823"/>
                  </a:lnTo>
                  <a:lnTo>
                    <a:pt x="0" y="0"/>
                  </a:lnTo>
                  <a:lnTo>
                    <a:pt x="2827019" y="0"/>
                  </a:lnTo>
                  <a:lnTo>
                    <a:pt x="2875703" y="5491"/>
                  </a:lnTo>
                  <a:lnTo>
                    <a:pt x="2920334" y="21167"/>
                  </a:lnTo>
                  <a:lnTo>
                    <a:pt x="2959661" y="45826"/>
                  </a:lnTo>
                  <a:lnTo>
                    <a:pt x="2992429" y="78270"/>
                  </a:lnTo>
                  <a:lnTo>
                    <a:pt x="3017386" y="117299"/>
                  </a:lnTo>
                  <a:lnTo>
                    <a:pt x="3033279" y="161712"/>
                  </a:lnTo>
                  <a:lnTo>
                    <a:pt x="3038855" y="210311"/>
                  </a:lnTo>
                  <a:lnTo>
                    <a:pt x="3038855" y="707135"/>
                  </a:lnTo>
                  <a:close/>
                </a:path>
              </a:pathLst>
            </a:custGeom>
            <a:solidFill>
              <a:srgbClr val="B1DFE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2447" y="3498419"/>
            <a:ext cx="1421466" cy="37488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07700"/>
              </a:lnSpc>
              <a:spcBef>
                <a:spcPts val="84"/>
              </a:spcBef>
            </a:pPr>
            <a:r>
              <a:rPr sz="1147" b="1" spc="4" dirty="0">
                <a:latin typeface="Verdana"/>
                <a:cs typeface="Verdana"/>
              </a:rPr>
              <a:t>Attractive</a:t>
            </a:r>
            <a:r>
              <a:rPr sz="1147" b="1" spc="-44" dirty="0">
                <a:latin typeface="Verdana"/>
                <a:cs typeface="Verdana"/>
              </a:rPr>
              <a:t> </a:t>
            </a:r>
            <a:r>
              <a:rPr sz="1147" b="1" spc="4" dirty="0">
                <a:latin typeface="Verdana"/>
                <a:cs typeface="Verdana"/>
              </a:rPr>
              <a:t>career </a:t>
            </a:r>
            <a:r>
              <a:rPr sz="1147" b="1" spc="-379" dirty="0">
                <a:latin typeface="Verdana"/>
                <a:cs typeface="Verdana"/>
              </a:rPr>
              <a:t> </a:t>
            </a:r>
            <a:r>
              <a:rPr sz="1147" b="1" spc="9" dirty="0">
                <a:latin typeface="Verdana"/>
                <a:cs typeface="Verdana"/>
              </a:rPr>
              <a:t>options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58471" y="2039918"/>
            <a:ext cx="8875059" cy="4107068"/>
            <a:chOff x="0" y="2311907"/>
            <a:chExt cx="10058400" cy="4654677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5616" y="3409187"/>
              <a:ext cx="257556" cy="2560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17080" y="2532887"/>
              <a:ext cx="828040" cy="1233170"/>
            </a:xfrm>
            <a:custGeom>
              <a:avLst/>
              <a:gdLst/>
              <a:ahLst/>
              <a:cxnLst/>
              <a:rect l="l" t="t" r="r" b="b"/>
              <a:pathLst>
                <a:path w="828040" h="1233170">
                  <a:moveTo>
                    <a:pt x="266700" y="301752"/>
                  </a:moveTo>
                  <a:lnTo>
                    <a:pt x="249377" y="138684"/>
                  </a:lnTo>
                  <a:lnTo>
                    <a:pt x="248412" y="129540"/>
                  </a:lnTo>
                  <a:lnTo>
                    <a:pt x="251193" y="118872"/>
                  </a:lnTo>
                  <a:lnTo>
                    <a:pt x="255955" y="100584"/>
                  </a:lnTo>
                  <a:lnTo>
                    <a:pt x="257556" y="94488"/>
                  </a:lnTo>
                  <a:lnTo>
                    <a:pt x="257556" y="88392"/>
                  </a:lnTo>
                  <a:lnTo>
                    <a:pt x="254508" y="86868"/>
                  </a:lnTo>
                  <a:lnTo>
                    <a:pt x="252984" y="83820"/>
                  </a:lnTo>
                  <a:lnTo>
                    <a:pt x="246888" y="83820"/>
                  </a:lnTo>
                  <a:lnTo>
                    <a:pt x="246888" y="298704"/>
                  </a:lnTo>
                  <a:lnTo>
                    <a:pt x="220980" y="333756"/>
                  </a:lnTo>
                  <a:lnTo>
                    <a:pt x="193548" y="298704"/>
                  </a:lnTo>
                  <a:lnTo>
                    <a:pt x="210312" y="138684"/>
                  </a:lnTo>
                  <a:lnTo>
                    <a:pt x="230124" y="138684"/>
                  </a:lnTo>
                  <a:lnTo>
                    <a:pt x="246888" y="298704"/>
                  </a:lnTo>
                  <a:lnTo>
                    <a:pt x="246888" y="83820"/>
                  </a:lnTo>
                  <a:lnTo>
                    <a:pt x="236220" y="83820"/>
                  </a:lnTo>
                  <a:lnTo>
                    <a:pt x="236220" y="100584"/>
                  </a:lnTo>
                  <a:lnTo>
                    <a:pt x="231648" y="118872"/>
                  </a:lnTo>
                  <a:lnTo>
                    <a:pt x="208788" y="118872"/>
                  </a:lnTo>
                  <a:lnTo>
                    <a:pt x="204216" y="100584"/>
                  </a:lnTo>
                  <a:lnTo>
                    <a:pt x="236220" y="100584"/>
                  </a:lnTo>
                  <a:lnTo>
                    <a:pt x="236220" y="83820"/>
                  </a:lnTo>
                  <a:lnTo>
                    <a:pt x="187452" y="83820"/>
                  </a:lnTo>
                  <a:lnTo>
                    <a:pt x="185928" y="86868"/>
                  </a:lnTo>
                  <a:lnTo>
                    <a:pt x="184404" y="88392"/>
                  </a:lnTo>
                  <a:lnTo>
                    <a:pt x="184404" y="94488"/>
                  </a:lnTo>
                  <a:lnTo>
                    <a:pt x="193548" y="129540"/>
                  </a:lnTo>
                  <a:lnTo>
                    <a:pt x="173736" y="301752"/>
                  </a:lnTo>
                  <a:lnTo>
                    <a:pt x="173736" y="303276"/>
                  </a:lnTo>
                  <a:lnTo>
                    <a:pt x="175260" y="306324"/>
                  </a:lnTo>
                  <a:lnTo>
                    <a:pt x="176784" y="307848"/>
                  </a:lnTo>
                  <a:lnTo>
                    <a:pt x="213360" y="353568"/>
                  </a:lnTo>
                  <a:lnTo>
                    <a:pt x="214884" y="356616"/>
                  </a:lnTo>
                  <a:lnTo>
                    <a:pt x="217932" y="358140"/>
                  </a:lnTo>
                  <a:lnTo>
                    <a:pt x="224028" y="358140"/>
                  </a:lnTo>
                  <a:lnTo>
                    <a:pt x="225552" y="356616"/>
                  </a:lnTo>
                  <a:lnTo>
                    <a:pt x="227076" y="353568"/>
                  </a:lnTo>
                  <a:lnTo>
                    <a:pt x="243586" y="333756"/>
                  </a:lnTo>
                  <a:lnTo>
                    <a:pt x="265176" y="307848"/>
                  </a:lnTo>
                  <a:lnTo>
                    <a:pt x="265176" y="306324"/>
                  </a:lnTo>
                  <a:lnTo>
                    <a:pt x="266700" y="303276"/>
                  </a:lnTo>
                  <a:lnTo>
                    <a:pt x="266700" y="301752"/>
                  </a:lnTo>
                  <a:close/>
                </a:path>
                <a:path w="828040" h="1233170">
                  <a:moveTo>
                    <a:pt x="440436" y="220980"/>
                  </a:moveTo>
                  <a:lnTo>
                    <a:pt x="435940" y="176047"/>
                  </a:lnTo>
                  <a:lnTo>
                    <a:pt x="423075" y="134378"/>
                  </a:lnTo>
                  <a:lnTo>
                    <a:pt x="422148" y="132676"/>
                  </a:lnTo>
                  <a:lnTo>
                    <a:pt x="422148" y="220980"/>
                  </a:lnTo>
                  <a:lnTo>
                    <a:pt x="416839" y="266674"/>
                  </a:lnTo>
                  <a:lnTo>
                    <a:pt x="401726" y="308851"/>
                  </a:lnTo>
                  <a:lnTo>
                    <a:pt x="377990" y="346227"/>
                  </a:lnTo>
                  <a:lnTo>
                    <a:pt x="346862" y="377532"/>
                  </a:lnTo>
                  <a:lnTo>
                    <a:pt x="309511" y="401472"/>
                  </a:lnTo>
                  <a:lnTo>
                    <a:pt x="267144" y="416763"/>
                  </a:lnTo>
                  <a:lnTo>
                    <a:pt x="220980" y="422148"/>
                  </a:lnTo>
                  <a:lnTo>
                    <a:pt x="174231" y="416763"/>
                  </a:lnTo>
                  <a:lnTo>
                    <a:pt x="131470" y="401472"/>
                  </a:lnTo>
                  <a:lnTo>
                    <a:pt x="93853" y="377532"/>
                  </a:lnTo>
                  <a:lnTo>
                    <a:pt x="62547" y="346227"/>
                  </a:lnTo>
                  <a:lnTo>
                    <a:pt x="38735" y="308851"/>
                  </a:lnTo>
                  <a:lnTo>
                    <a:pt x="23596" y="266674"/>
                  </a:lnTo>
                  <a:lnTo>
                    <a:pt x="18288" y="220980"/>
                  </a:lnTo>
                  <a:lnTo>
                    <a:pt x="23596" y="174244"/>
                  </a:lnTo>
                  <a:lnTo>
                    <a:pt x="38735" y="131483"/>
                  </a:lnTo>
                  <a:lnTo>
                    <a:pt x="62547" y="93865"/>
                  </a:lnTo>
                  <a:lnTo>
                    <a:pt x="93853" y="62560"/>
                  </a:lnTo>
                  <a:lnTo>
                    <a:pt x="131470" y="38747"/>
                  </a:lnTo>
                  <a:lnTo>
                    <a:pt x="174231" y="23609"/>
                  </a:lnTo>
                  <a:lnTo>
                    <a:pt x="220980" y="18288"/>
                  </a:lnTo>
                  <a:lnTo>
                    <a:pt x="267144" y="23609"/>
                  </a:lnTo>
                  <a:lnTo>
                    <a:pt x="309511" y="38747"/>
                  </a:lnTo>
                  <a:lnTo>
                    <a:pt x="346862" y="62560"/>
                  </a:lnTo>
                  <a:lnTo>
                    <a:pt x="377990" y="93865"/>
                  </a:lnTo>
                  <a:lnTo>
                    <a:pt x="401726" y="131483"/>
                  </a:lnTo>
                  <a:lnTo>
                    <a:pt x="416839" y="174244"/>
                  </a:lnTo>
                  <a:lnTo>
                    <a:pt x="422148" y="220980"/>
                  </a:lnTo>
                  <a:lnTo>
                    <a:pt x="422148" y="132676"/>
                  </a:lnTo>
                  <a:lnTo>
                    <a:pt x="402742" y="96824"/>
                  </a:lnTo>
                  <a:lnTo>
                    <a:pt x="375856" y="64198"/>
                  </a:lnTo>
                  <a:lnTo>
                    <a:pt x="343319" y="37376"/>
                  </a:lnTo>
                  <a:lnTo>
                    <a:pt x="308114" y="18288"/>
                  </a:lnTo>
                  <a:lnTo>
                    <a:pt x="306057" y="17170"/>
                  </a:lnTo>
                  <a:lnTo>
                    <a:pt x="264972" y="4432"/>
                  </a:lnTo>
                  <a:lnTo>
                    <a:pt x="220980" y="0"/>
                  </a:lnTo>
                  <a:lnTo>
                    <a:pt x="176034" y="4432"/>
                  </a:lnTo>
                  <a:lnTo>
                    <a:pt x="134366" y="17170"/>
                  </a:lnTo>
                  <a:lnTo>
                    <a:pt x="96812" y="37376"/>
                  </a:lnTo>
                  <a:lnTo>
                    <a:pt x="64198" y="64198"/>
                  </a:lnTo>
                  <a:lnTo>
                    <a:pt x="37363" y="96824"/>
                  </a:lnTo>
                  <a:lnTo>
                    <a:pt x="17157" y="134378"/>
                  </a:lnTo>
                  <a:lnTo>
                    <a:pt x="4432" y="176047"/>
                  </a:lnTo>
                  <a:lnTo>
                    <a:pt x="0" y="220980"/>
                  </a:lnTo>
                  <a:lnTo>
                    <a:pt x="4432" y="264985"/>
                  </a:lnTo>
                  <a:lnTo>
                    <a:pt x="17157" y="306070"/>
                  </a:lnTo>
                  <a:lnTo>
                    <a:pt x="37363" y="343331"/>
                  </a:lnTo>
                  <a:lnTo>
                    <a:pt x="64198" y="375856"/>
                  </a:lnTo>
                  <a:lnTo>
                    <a:pt x="96812" y="402755"/>
                  </a:lnTo>
                  <a:lnTo>
                    <a:pt x="134366" y="423087"/>
                  </a:lnTo>
                  <a:lnTo>
                    <a:pt x="176034" y="435952"/>
                  </a:lnTo>
                  <a:lnTo>
                    <a:pt x="220980" y="440436"/>
                  </a:lnTo>
                  <a:lnTo>
                    <a:pt x="271043" y="434606"/>
                  </a:lnTo>
                  <a:lnTo>
                    <a:pt x="305587" y="422148"/>
                  </a:lnTo>
                  <a:lnTo>
                    <a:pt x="317131" y="417995"/>
                  </a:lnTo>
                  <a:lnTo>
                    <a:pt x="357898" y="391972"/>
                  </a:lnTo>
                  <a:lnTo>
                    <a:pt x="391960" y="357911"/>
                  </a:lnTo>
                  <a:lnTo>
                    <a:pt x="417982" y="317144"/>
                  </a:lnTo>
                  <a:lnTo>
                    <a:pt x="434594" y="271056"/>
                  </a:lnTo>
                  <a:lnTo>
                    <a:pt x="440436" y="220980"/>
                  </a:lnTo>
                  <a:close/>
                </a:path>
                <a:path w="828040" h="1233170">
                  <a:moveTo>
                    <a:pt x="827519" y="1013460"/>
                  </a:moveTo>
                  <a:lnTo>
                    <a:pt x="823036" y="968971"/>
                  </a:lnTo>
                  <a:lnTo>
                    <a:pt x="810171" y="927506"/>
                  </a:lnTo>
                  <a:lnTo>
                    <a:pt x="809231" y="925779"/>
                  </a:lnTo>
                  <a:lnTo>
                    <a:pt x="809231" y="1013460"/>
                  </a:lnTo>
                  <a:lnTo>
                    <a:pt x="803935" y="1059154"/>
                  </a:lnTo>
                  <a:lnTo>
                    <a:pt x="788822" y="1101331"/>
                  </a:lnTo>
                  <a:lnTo>
                    <a:pt x="765086" y="1138707"/>
                  </a:lnTo>
                  <a:lnTo>
                    <a:pt x="733958" y="1170012"/>
                  </a:lnTo>
                  <a:lnTo>
                    <a:pt x="696607" y="1193952"/>
                  </a:lnTo>
                  <a:lnTo>
                    <a:pt x="654240" y="1209243"/>
                  </a:lnTo>
                  <a:lnTo>
                    <a:pt x="608063" y="1214628"/>
                  </a:lnTo>
                  <a:lnTo>
                    <a:pt x="561327" y="1209243"/>
                  </a:lnTo>
                  <a:lnTo>
                    <a:pt x="518566" y="1193952"/>
                  </a:lnTo>
                  <a:lnTo>
                    <a:pt x="480949" y="1170012"/>
                  </a:lnTo>
                  <a:lnTo>
                    <a:pt x="449643" y="1138707"/>
                  </a:lnTo>
                  <a:lnTo>
                    <a:pt x="425831" y="1101331"/>
                  </a:lnTo>
                  <a:lnTo>
                    <a:pt x="410692" y="1059154"/>
                  </a:lnTo>
                  <a:lnTo>
                    <a:pt x="405371" y="1013460"/>
                  </a:lnTo>
                  <a:lnTo>
                    <a:pt x="410692" y="966724"/>
                  </a:lnTo>
                  <a:lnTo>
                    <a:pt x="425831" y="923963"/>
                  </a:lnTo>
                  <a:lnTo>
                    <a:pt x="449643" y="886345"/>
                  </a:lnTo>
                  <a:lnTo>
                    <a:pt x="480949" y="855040"/>
                  </a:lnTo>
                  <a:lnTo>
                    <a:pt x="518566" y="831227"/>
                  </a:lnTo>
                  <a:lnTo>
                    <a:pt x="561327" y="816089"/>
                  </a:lnTo>
                  <a:lnTo>
                    <a:pt x="608063" y="810768"/>
                  </a:lnTo>
                  <a:lnTo>
                    <a:pt x="654240" y="816089"/>
                  </a:lnTo>
                  <a:lnTo>
                    <a:pt x="696607" y="831227"/>
                  </a:lnTo>
                  <a:lnTo>
                    <a:pt x="733958" y="855040"/>
                  </a:lnTo>
                  <a:lnTo>
                    <a:pt x="765086" y="886345"/>
                  </a:lnTo>
                  <a:lnTo>
                    <a:pt x="788822" y="923963"/>
                  </a:lnTo>
                  <a:lnTo>
                    <a:pt x="803935" y="966724"/>
                  </a:lnTo>
                  <a:lnTo>
                    <a:pt x="809231" y="1013460"/>
                  </a:lnTo>
                  <a:lnTo>
                    <a:pt x="809231" y="925779"/>
                  </a:lnTo>
                  <a:lnTo>
                    <a:pt x="789838" y="889965"/>
                  </a:lnTo>
                  <a:lnTo>
                    <a:pt x="762939" y="857250"/>
                  </a:lnTo>
                  <a:lnTo>
                    <a:pt x="730415" y="830262"/>
                  </a:lnTo>
                  <a:lnTo>
                    <a:pt x="694804" y="810768"/>
                  </a:lnTo>
                  <a:lnTo>
                    <a:pt x="652068" y="796975"/>
                  </a:lnTo>
                  <a:lnTo>
                    <a:pt x="608063" y="792480"/>
                  </a:lnTo>
                  <a:lnTo>
                    <a:pt x="563575" y="796975"/>
                  </a:lnTo>
                  <a:lnTo>
                    <a:pt x="522109" y="809866"/>
                  </a:lnTo>
                  <a:lnTo>
                    <a:pt x="484568" y="830262"/>
                  </a:lnTo>
                  <a:lnTo>
                    <a:pt x="451853" y="857250"/>
                  </a:lnTo>
                  <a:lnTo>
                    <a:pt x="424865" y="889965"/>
                  </a:lnTo>
                  <a:lnTo>
                    <a:pt x="404469" y="927506"/>
                  </a:lnTo>
                  <a:lnTo>
                    <a:pt x="391579" y="968971"/>
                  </a:lnTo>
                  <a:lnTo>
                    <a:pt x="387083" y="1013460"/>
                  </a:lnTo>
                  <a:lnTo>
                    <a:pt x="391579" y="1057465"/>
                  </a:lnTo>
                  <a:lnTo>
                    <a:pt x="404469" y="1098550"/>
                  </a:lnTo>
                  <a:lnTo>
                    <a:pt x="424865" y="1135811"/>
                  </a:lnTo>
                  <a:lnTo>
                    <a:pt x="451853" y="1168336"/>
                  </a:lnTo>
                  <a:lnTo>
                    <a:pt x="484568" y="1195235"/>
                  </a:lnTo>
                  <a:lnTo>
                    <a:pt x="522109" y="1215567"/>
                  </a:lnTo>
                  <a:lnTo>
                    <a:pt x="563575" y="1228432"/>
                  </a:lnTo>
                  <a:lnTo>
                    <a:pt x="608063" y="1232916"/>
                  </a:lnTo>
                  <a:lnTo>
                    <a:pt x="658139" y="1227086"/>
                  </a:lnTo>
                  <a:lnTo>
                    <a:pt x="692683" y="1214628"/>
                  </a:lnTo>
                  <a:lnTo>
                    <a:pt x="704227" y="1210475"/>
                  </a:lnTo>
                  <a:lnTo>
                    <a:pt x="744994" y="1184452"/>
                  </a:lnTo>
                  <a:lnTo>
                    <a:pt x="779056" y="1150391"/>
                  </a:lnTo>
                  <a:lnTo>
                    <a:pt x="805078" y="1109624"/>
                  </a:lnTo>
                  <a:lnTo>
                    <a:pt x="821690" y="1063536"/>
                  </a:lnTo>
                  <a:lnTo>
                    <a:pt x="827519" y="1013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7835" y="4828031"/>
              <a:ext cx="3244850" cy="508000"/>
            </a:xfrm>
            <a:custGeom>
              <a:avLst/>
              <a:gdLst/>
              <a:ahLst/>
              <a:cxnLst/>
              <a:rect l="l" t="t" r="r" b="b"/>
              <a:pathLst>
                <a:path w="3244850" h="508000">
                  <a:moveTo>
                    <a:pt x="2990088" y="507491"/>
                  </a:moveTo>
                  <a:lnTo>
                    <a:pt x="252983" y="507491"/>
                  </a:lnTo>
                  <a:lnTo>
                    <a:pt x="207381" y="503432"/>
                  </a:lnTo>
                  <a:lnTo>
                    <a:pt x="164512" y="491721"/>
                  </a:lnTo>
                  <a:lnTo>
                    <a:pt x="125080" y="473060"/>
                  </a:lnTo>
                  <a:lnTo>
                    <a:pt x="89788" y="448154"/>
                  </a:lnTo>
                  <a:lnTo>
                    <a:pt x="59337" y="417703"/>
                  </a:lnTo>
                  <a:lnTo>
                    <a:pt x="34431" y="382411"/>
                  </a:lnTo>
                  <a:lnTo>
                    <a:pt x="15770" y="342979"/>
                  </a:lnTo>
                  <a:lnTo>
                    <a:pt x="4059" y="300110"/>
                  </a:lnTo>
                  <a:lnTo>
                    <a:pt x="0" y="254507"/>
                  </a:lnTo>
                  <a:lnTo>
                    <a:pt x="4059" y="208852"/>
                  </a:lnTo>
                  <a:lnTo>
                    <a:pt x="15770" y="165844"/>
                  </a:lnTo>
                  <a:lnTo>
                    <a:pt x="34431" y="126209"/>
                  </a:lnTo>
                  <a:lnTo>
                    <a:pt x="59337" y="90676"/>
                  </a:lnTo>
                  <a:lnTo>
                    <a:pt x="89788" y="59973"/>
                  </a:lnTo>
                  <a:lnTo>
                    <a:pt x="125080" y="34826"/>
                  </a:lnTo>
                  <a:lnTo>
                    <a:pt x="164512" y="15963"/>
                  </a:lnTo>
                  <a:lnTo>
                    <a:pt x="207381" y="4112"/>
                  </a:lnTo>
                  <a:lnTo>
                    <a:pt x="252983" y="0"/>
                  </a:lnTo>
                  <a:lnTo>
                    <a:pt x="2990088" y="0"/>
                  </a:lnTo>
                  <a:lnTo>
                    <a:pt x="3035743" y="4112"/>
                  </a:lnTo>
                  <a:lnTo>
                    <a:pt x="3078751" y="15963"/>
                  </a:lnTo>
                  <a:lnTo>
                    <a:pt x="3118386" y="34826"/>
                  </a:lnTo>
                  <a:lnTo>
                    <a:pt x="3153919" y="59973"/>
                  </a:lnTo>
                  <a:lnTo>
                    <a:pt x="3184622" y="90676"/>
                  </a:lnTo>
                  <a:lnTo>
                    <a:pt x="3209770" y="126209"/>
                  </a:lnTo>
                  <a:lnTo>
                    <a:pt x="3228632" y="165844"/>
                  </a:lnTo>
                  <a:lnTo>
                    <a:pt x="3240484" y="208852"/>
                  </a:lnTo>
                  <a:lnTo>
                    <a:pt x="3244596" y="254507"/>
                  </a:lnTo>
                  <a:lnTo>
                    <a:pt x="3240484" y="300110"/>
                  </a:lnTo>
                  <a:lnTo>
                    <a:pt x="3228632" y="342979"/>
                  </a:lnTo>
                  <a:lnTo>
                    <a:pt x="3209770" y="382411"/>
                  </a:lnTo>
                  <a:lnTo>
                    <a:pt x="3184622" y="417703"/>
                  </a:lnTo>
                  <a:lnTo>
                    <a:pt x="3153919" y="448154"/>
                  </a:lnTo>
                  <a:lnTo>
                    <a:pt x="3118386" y="473060"/>
                  </a:lnTo>
                  <a:lnTo>
                    <a:pt x="3078751" y="491721"/>
                  </a:lnTo>
                  <a:lnTo>
                    <a:pt x="3035743" y="503432"/>
                  </a:lnTo>
                  <a:lnTo>
                    <a:pt x="2990088" y="507491"/>
                  </a:lnTo>
                  <a:close/>
                </a:path>
              </a:pathLst>
            </a:custGeom>
            <a:solidFill>
              <a:srgbClr val="E2E4E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709159" y="4064507"/>
              <a:ext cx="67310" cy="731520"/>
            </a:xfrm>
            <a:custGeom>
              <a:avLst/>
              <a:gdLst/>
              <a:ahLst/>
              <a:cxnLst/>
              <a:rect l="l" t="t" r="r" b="b"/>
              <a:pathLst>
                <a:path w="67310" h="731520">
                  <a:moveTo>
                    <a:pt x="67056" y="731519"/>
                  </a:moveTo>
                  <a:lnTo>
                    <a:pt x="0" y="731519"/>
                  </a:lnTo>
                  <a:lnTo>
                    <a:pt x="0" y="0"/>
                  </a:lnTo>
                  <a:lnTo>
                    <a:pt x="67056" y="0"/>
                  </a:lnTo>
                  <a:lnTo>
                    <a:pt x="67056" y="731519"/>
                  </a:lnTo>
                  <a:close/>
                </a:path>
              </a:pathLst>
            </a:custGeom>
            <a:solidFill>
              <a:srgbClr val="B1DFE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904744" y="2311907"/>
              <a:ext cx="440690" cy="440690"/>
            </a:xfrm>
            <a:custGeom>
              <a:avLst/>
              <a:gdLst/>
              <a:ahLst/>
              <a:cxnLst/>
              <a:rect l="l" t="t" r="r" b="b"/>
              <a:pathLst>
                <a:path w="440689" h="440689">
                  <a:moveTo>
                    <a:pt x="219456" y="440436"/>
                  </a:moveTo>
                  <a:lnTo>
                    <a:pt x="175021" y="435941"/>
                  </a:lnTo>
                  <a:lnTo>
                    <a:pt x="133731" y="423052"/>
                  </a:lnTo>
                  <a:lnTo>
                    <a:pt x="96440" y="402663"/>
                  </a:lnTo>
                  <a:lnTo>
                    <a:pt x="64008" y="375666"/>
                  </a:lnTo>
                  <a:lnTo>
                    <a:pt x="37290" y="342953"/>
                  </a:lnTo>
                  <a:lnTo>
                    <a:pt x="17145" y="305419"/>
                  </a:lnTo>
                  <a:lnTo>
                    <a:pt x="4429" y="263955"/>
                  </a:lnTo>
                  <a:lnTo>
                    <a:pt x="0" y="219456"/>
                  </a:lnTo>
                  <a:lnTo>
                    <a:pt x="4429" y="175021"/>
                  </a:lnTo>
                  <a:lnTo>
                    <a:pt x="17145" y="133731"/>
                  </a:lnTo>
                  <a:lnTo>
                    <a:pt x="37290" y="96440"/>
                  </a:lnTo>
                  <a:lnTo>
                    <a:pt x="64008" y="64008"/>
                  </a:lnTo>
                  <a:lnTo>
                    <a:pt x="96440" y="37290"/>
                  </a:lnTo>
                  <a:lnTo>
                    <a:pt x="133731" y="17145"/>
                  </a:lnTo>
                  <a:lnTo>
                    <a:pt x="175021" y="4429"/>
                  </a:lnTo>
                  <a:lnTo>
                    <a:pt x="219456" y="0"/>
                  </a:lnTo>
                  <a:lnTo>
                    <a:pt x="263955" y="4429"/>
                  </a:lnTo>
                  <a:lnTo>
                    <a:pt x="304176" y="16764"/>
                  </a:lnTo>
                  <a:lnTo>
                    <a:pt x="219456" y="16764"/>
                  </a:lnTo>
                  <a:lnTo>
                    <a:pt x="173282" y="22153"/>
                  </a:lnTo>
                  <a:lnTo>
                    <a:pt x="130921" y="37486"/>
                  </a:lnTo>
                  <a:lnTo>
                    <a:pt x="93572" y="61510"/>
                  </a:lnTo>
                  <a:lnTo>
                    <a:pt x="62435" y="92972"/>
                  </a:lnTo>
                  <a:lnTo>
                    <a:pt x="38708" y="130619"/>
                  </a:lnTo>
                  <a:lnTo>
                    <a:pt x="23593" y="173198"/>
                  </a:lnTo>
                  <a:lnTo>
                    <a:pt x="18288" y="219456"/>
                  </a:lnTo>
                  <a:lnTo>
                    <a:pt x="23593" y="265629"/>
                  </a:lnTo>
                  <a:lnTo>
                    <a:pt x="38708" y="307990"/>
                  </a:lnTo>
                  <a:lnTo>
                    <a:pt x="62435" y="345339"/>
                  </a:lnTo>
                  <a:lnTo>
                    <a:pt x="93572" y="376476"/>
                  </a:lnTo>
                  <a:lnTo>
                    <a:pt x="130921" y="400203"/>
                  </a:lnTo>
                  <a:lnTo>
                    <a:pt x="173282" y="415318"/>
                  </a:lnTo>
                  <a:lnTo>
                    <a:pt x="219456" y="420624"/>
                  </a:lnTo>
                  <a:lnTo>
                    <a:pt x="309890" y="420624"/>
                  </a:lnTo>
                  <a:lnTo>
                    <a:pt x="305419" y="423052"/>
                  </a:lnTo>
                  <a:lnTo>
                    <a:pt x="263955" y="435941"/>
                  </a:lnTo>
                  <a:lnTo>
                    <a:pt x="219456" y="440436"/>
                  </a:lnTo>
                  <a:close/>
                </a:path>
                <a:path w="440689" h="440689">
                  <a:moveTo>
                    <a:pt x="309890" y="420624"/>
                  </a:moveTo>
                  <a:lnTo>
                    <a:pt x="219456" y="420624"/>
                  </a:lnTo>
                  <a:lnTo>
                    <a:pt x="265629" y="415318"/>
                  </a:lnTo>
                  <a:lnTo>
                    <a:pt x="307990" y="400203"/>
                  </a:lnTo>
                  <a:lnTo>
                    <a:pt x="345339" y="376476"/>
                  </a:lnTo>
                  <a:lnTo>
                    <a:pt x="376476" y="345339"/>
                  </a:lnTo>
                  <a:lnTo>
                    <a:pt x="400203" y="307990"/>
                  </a:lnTo>
                  <a:lnTo>
                    <a:pt x="415318" y="265629"/>
                  </a:lnTo>
                  <a:lnTo>
                    <a:pt x="420624" y="219456"/>
                  </a:lnTo>
                  <a:lnTo>
                    <a:pt x="415318" y="173198"/>
                  </a:lnTo>
                  <a:lnTo>
                    <a:pt x="400203" y="130619"/>
                  </a:lnTo>
                  <a:lnTo>
                    <a:pt x="376476" y="92972"/>
                  </a:lnTo>
                  <a:lnTo>
                    <a:pt x="345339" y="61510"/>
                  </a:lnTo>
                  <a:lnTo>
                    <a:pt x="307990" y="37486"/>
                  </a:lnTo>
                  <a:lnTo>
                    <a:pt x="265629" y="22153"/>
                  </a:lnTo>
                  <a:lnTo>
                    <a:pt x="219456" y="16764"/>
                  </a:lnTo>
                  <a:lnTo>
                    <a:pt x="304176" y="16764"/>
                  </a:lnTo>
                  <a:lnTo>
                    <a:pt x="342953" y="37290"/>
                  </a:lnTo>
                  <a:lnTo>
                    <a:pt x="375666" y="64008"/>
                  </a:lnTo>
                  <a:lnTo>
                    <a:pt x="402663" y="96440"/>
                  </a:lnTo>
                  <a:lnTo>
                    <a:pt x="423052" y="133731"/>
                  </a:lnTo>
                  <a:lnTo>
                    <a:pt x="435941" y="175021"/>
                  </a:lnTo>
                  <a:lnTo>
                    <a:pt x="440436" y="219456"/>
                  </a:lnTo>
                  <a:lnTo>
                    <a:pt x="435941" y="263955"/>
                  </a:lnTo>
                  <a:lnTo>
                    <a:pt x="423052" y="305419"/>
                  </a:lnTo>
                  <a:lnTo>
                    <a:pt x="402663" y="342953"/>
                  </a:lnTo>
                  <a:lnTo>
                    <a:pt x="375666" y="375666"/>
                  </a:lnTo>
                  <a:lnTo>
                    <a:pt x="342953" y="402663"/>
                  </a:lnTo>
                  <a:lnTo>
                    <a:pt x="309890" y="420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5328" y="2449067"/>
              <a:ext cx="246887" cy="1661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72995" y="3989831"/>
              <a:ext cx="440690" cy="440690"/>
            </a:xfrm>
            <a:custGeom>
              <a:avLst/>
              <a:gdLst/>
              <a:ahLst/>
              <a:cxnLst/>
              <a:rect l="l" t="t" r="r" b="b"/>
              <a:pathLst>
                <a:path w="440689" h="440689">
                  <a:moveTo>
                    <a:pt x="219456" y="440436"/>
                  </a:moveTo>
                  <a:lnTo>
                    <a:pt x="175021" y="436006"/>
                  </a:lnTo>
                  <a:lnTo>
                    <a:pt x="133731" y="423291"/>
                  </a:lnTo>
                  <a:lnTo>
                    <a:pt x="96440" y="403145"/>
                  </a:lnTo>
                  <a:lnTo>
                    <a:pt x="64008" y="376428"/>
                  </a:lnTo>
                  <a:lnTo>
                    <a:pt x="37290" y="343995"/>
                  </a:lnTo>
                  <a:lnTo>
                    <a:pt x="17145" y="306705"/>
                  </a:lnTo>
                  <a:lnTo>
                    <a:pt x="4429" y="265414"/>
                  </a:lnTo>
                  <a:lnTo>
                    <a:pt x="0" y="220980"/>
                  </a:lnTo>
                  <a:lnTo>
                    <a:pt x="4429" y="176480"/>
                  </a:lnTo>
                  <a:lnTo>
                    <a:pt x="17145" y="135016"/>
                  </a:lnTo>
                  <a:lnTo>
                    <a:pt x="37290" y="97482"/>
                  </a:lnTo>
                  <a:lnTo>
                    <a:pt x="64008" y="64770"/>
                  </a:lnTo>
                  <a:lnTo>
                    <a:pt x="96440" y="37772"/>
                  </a:lnTo>
                  <a:lnTo>
                    <a:pt x="133731" y="17383"/>
                  </a:lnTo>
                  <a:lnTo>
                    <a:pt x="175021" y="4494"/>
                  </a:lnTo>
                  <a:lnTo>
                    <a:pt x="219456" y="0"/>
                  </a:lnTo>
                  <a:lnTo>
                    <a:pt x="263955" y="4494"/>
                  </a:lnTo>
                  <a:lnTo>
                    <a:pt x="305419" y="17383"/>
                  </a:lnTo>
                  <a:lnTo>
                    <a:pt x="307084" y="18288"/>
                  </a:lnTo>
                  <a:lnTo>
                    <a:pt x="219456" y="18288"/>
                  </a:lnTo>
                  <a:lnTo>
                    <a:pt x="173282" y="23677"/>
                  </a:lnTo>
                  <a:lnTo>
                    <a:pt x="130921" y="39010"/>
                  </a:lnTo>
                  <a:lnTo>
                    <a:pt x="93572" y="63034"/>
                  </a:lnTo>
                  <a:lnTo>
                    <a:pt x="62435" y="94496"/>
                  </a:lnTo>
                  <a:lnTo>
                    <a:pt x="38708" y="132143"/>
                  </a:lnTo>
                  <a:lnTo>
                    <a:pt x="23593" y="174722"/>
                  </a:lnTo>
                  <a:lnTo>
                    <a:pt x="18288" y="220980"/>
                  </a:lnTo>
                  <a:lnTo>
                    <a:pt x="23593" y="267153"/>
                  </a:lnTo>
                  <a:lnTo>
                    <a:pt x="38708" y="309514"/>
                  </a:lnTo>
                  <a:lnTo>
                    <a:pt x="62435" y="346863"/>
                  </a:lnTo>
                  <a:lnTo>
                    <a:pt x="93572" y="378000"/>
                  </a:lnTo>
                  <a:lnTo>
                    <a:pt x="130921" y="401727"/>
                  </a:lnTo>
                  <a:lnTo>
                    <a:pt x="173282" y="416842"/>
                  </a:lnTo>
                  <a:lnTo>
                    <a:pt x="219456" y="422148"/>
                  </a:lnTo>
                  <a:lnTo>
                    <a:pt x="307548" y="422148"/>
                  </a:lnTo>
                  <a:lnTo>
                    <a:pt x="305419" y="423291"/>
                  </a:lnTo>
                  <a:lnTo>
                    <a:pt x="263955" y="436006"/>
                  </a:lnTo>
                  <a:lnTo>
                    <a:pt x="219456" y="440436"/>
                  </a:lnTo>
                  <a:close/>
                </a:path>
                <a:path w="440689" h="440689">
                  <a:moveTo>
                    <a:pt x="307548" y="422148"/>
                  </a:moveTo>
                  <a:lnTo>
                    <a:pt x="219456" y="422148"/>
                  </a:lnTo>
                  <a:lnTo>
                    <a:pt x="265713" y="416842"/>
                  </a:lnTo>
                  <a:lnTo>
                    <a:pt x="308292" y="401727"/>
                  </a:lnTo>
                  <a:lnTo>
                    <a:pt x="345939" y="378000"/>
                  </a:lnTo>
                  <a:lnTo>
                    <a:pt x="377401" y="346863"/>
                  </a:lnTo>
                  <a:lnTo>
                    <a:pt x="401425" y="309514"/>
                  </a:lnTo>
                  <a:lnTo>
                    <a:pt x="416758" y="267153"/>
                  </a:lnTo>
                  <a:lnTo>
                    <a:pt x="422148" y="220980"/>
                  </a:lnTo>
                  <a:lnTo>
                    <a:pt x="416758" y="174722"/>
                  </a:lnTo>
                  <a:lnTo>
                    <a:pt x="401425" y="132143"/>
                  </a:lnTo>
                  <a:lnTo>
                    <a:pt x="377401" y="94496"/>
                  </a:lnTo>
                  <a:lnTo>
                    <a:pt x="345939" y="63034"/>
                  </a:lnTo>
                  <a:lnTo>
                    <a:pt x="308292" y="39010"/>
                  </a:lnTo>
                  <a:lnTo>
                    <a:pt x="265713" y="23677"/>
                  </a:lnTo>
                  <a:lnTo>
                    <a:pt x="219456" y="18288"/>
                  </a:lnTo>
                  <a:lnTo>
                    <a:pt x="307084" y="18288"/>
                  </a:lnTo>
                  <a:lnTo>
                    <a:pt x="342953" y="37772"/>
                  </a:lnTo>
                  <a:lnTo>
                    <a:pt x="375666" y="64770"/>
                  </a:lnTo>
                  <a:lnTo>
                    <a:pt x="402663" y="97482"/>
                  </a:lnTo>
                  <a:lnTo>
                    <a:pt x="423052" y="135016"/>
                  </a:lnTo>
                  <a:lnTo>
                    <a:pt x="435941" y="176480"/>
                  </a:lnTo>
                  <a:lnTo>
                    <a:pt x="440436" y="220980"/>
                  </a:lnTo>
                  <a:lnTo>
                    <a:pt x="435941" y="265414"/>
                  </a:lnTo>
                  <a:lnTo>
                    <a:pt x="423052" y="306705"/>
                  </a:lnTo>
                  <a:lnTo>
                    <a:pt x="402663" y="343995"/>
                  </a:lnTo>
                  <a:lnTo>
                    <a:pt x="375666" y="376428"/>
                  </a:lnTo>
                  <a:lnTo>
                    <a:pt x="342953" y="403145"/>
                  </a:lnTo>
                  <a:lnTo>
                    <a:pt x="307548" y="422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3767" y="4123944"/>
              <a:ext cx="277368" cy="1767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29511" y="3127247"/>
              <a:ext cx="440690" cy="440690"/>
            </a:xfrm>
            <a:custGeom>
              <a:avLst/>
              <a:gdLst/>
              <a:ahLst/>
              <a:cxnLst/>
              <a:rect l="l" t="t" r="r" b="b"/>
              <a:pathLst>
                <a:path w="440689" h="440689">
                  <a:moveTo>
                    <a:pt x="219456" y="440436"/>
                  </a:moveTo>
                  <a:lnTo>
                    <a:pt x="175021" y="435944"/>
                  </a:lnTo>
                  <a:lnTo>
                    <a:pt x="133731" y="423076"/>
                  </a:lnTo>
                  <a:lnTo>
                    <a:pt x="96440" y="402743"/>
                  </a:lnTo>
                  <a:lnTo>
                    <a:pt x="64008" y="375856"/>
                  </a:lnTo>
                  <a:lnTo>
                    <a:pt x="37290" y="343325"/>
                  </a:lnTo>
                  <a:lnTo>
                    <a:pt x="17145" y="306062"/>
                  </a:lnTo>
                  <a:lnTo>
                    <a:pt x="4429" y="264976"/>
                  </a:lnTo>
                  <a:lnTo>
                    <a:pt x="0" y="220980"/>
                  </a:lnTo>
                  <a:lnTo>
                    <a:pt x="4429" y="176480"/>
                  </a:lnTo>
                  <a:lnTo>
                    <a:pt x="17145" y="135016"/>
                  </a:lnTo>
                  <a:lnTo>
                    <a:pt x="37290" y="97482"/>
                  </a:lnTo>
                  <a:lnTo>
                    <a:pt x="64008" y="64770"/>
                  </a:lnTo>
                  <a:lnTo>
                    <a:pt x="96440" y="37772"/>
                  </a:lnTo>
                  <a:lnTo>
                    <a:pt x="133731" y="17383"/>
                  </a:lnTo>
                  <a:lnTo>
                    <a:pt x="175021" y="4494"/>
                  </a:lnTo>
                  <a:lnTo>
                    <a:pt x="219456" y="0"/>
                  </a:lnTo>
                  <a:lnTo>
                    <a:pt x="263955" y="4494"/>
                  </a:lnTo>
                  <a:lnTo>
                    <a:pt x="305419" y="17383"/>
                  </a:lnTo>
                  <a:lnTo>
                    <a:pt x="307084" y="18288"/>
                  </a:lnTo>
                  <a:lnTo>
                    <a:pt x="219456" y="18288"/>
                  </a:lnTo>
                  <a:lnTo>
                    <a:pt x="173282" y="23597"/>
                  </a:lnTo>
                  <a:lnTo>
                    <a:pt x="130921" y="38744"/>
                  </a:lnTo>
                  <a:lnTo>
                    <a:pt x="93572" y="62555"/>
                  </a:lnTo>
                  <a:lnTo>
                    <a:pt x="62435" y="93857"/>
                  </a:lnTo>
                  <a:lnTo>
                    <a:pt x="38708" y="131477"/>
                  </a:lnTo>
                  <a:lnTo>
                    <a:pt x="23593" y="174242"/>
                  </a:lnTo>
                  <a:lnTo>
                    <a:pt x="18288" y="220980"/>
                  </a:lnTo>
                  <a:lnTo>
                    <a:pt x="23593" y="267153"/>
                  </a:lnTo>
                  <a:lnTo>
                    <a:pt x="38708" y="309514"/>
                  </a:lnTo>
                  <a:lnTo>
                    <a:pt x="62435" y="346863"/>
                  </a:lnTo>
                  <a:lnTo>
                    <a:pt x="93572" y="378000"/>
                  </a:lnTo>
                  <a:lnTo>
                    <a:pt x="130921" y="401727"/>
                  </a:lnTo>
                  <a:lnTo>
                    <a:pt x="173282" y="416842"/>
                  </a:lnTo>
                  <a:lnTo>
                    <a:pt x="219456" y="422148"/>
                  </a:lnTo>
                  <a:lnTo>
                    <a:pt x="307133" y="422148"/>
                  </a:lnTo>
                  <a:lnTo>
                    <a:pt x="305419" y="423076"/>
                  </a:lnTo>
                  <a:lnTo>
                    <a:pt x="263955" y="435944"/>
                  </a:lnTo>
                  <a:lnTo>
                    <a:pt x="219456" y="440436"/>
                  </a:lnTo>
                  <a:close/>
                </a:path>
                <a:path w="440689" h="440689">
                  <a:moveTo>
                    <a:pt x="307133" y="422148"/>
                  </a:moveTo>
                  <a:lnTo>
                    <a:pt x="219456" y="422148"/>
                  </a:lnTo>
                  <a:lnTo>
                    <a:pt x="265629" y="416842"/>
                  </a:lnTo>
                  <a:lnTo>
                    <a:pt x="307990" y="401727"/>
                  </a:lnTo>
                  <a:lnTo>
                    <a:pt x="345339" y="378000"/>
                  </a:lnTo>
                  <a:lnTo>
                    <a:pt x="376476" y="346863"/>
                  </a:lnTo>
                  <a:lnTo>
                    <a:pt x="400203" y="309514"/>
                  </a:lnTo>
                  <a:lnTo>
                    <a:pt x="415318" y="267153"/>
                  </a:lnTo>
                  <a:lnTo>
                    <a:pt x="420624" y="220980"/>
                  </a:lnTo>
                  <a:lnTo>
                    <a:pt x="415318" y="174242"/>
                  </a:lnTo>
                  <a:lnTo>
                    <a:pt x="400203" y="131477"/>
                  </a:lnTo>
                  <a:lnTo>
                    <a:pt x="376476" y="93857"/>
                  </a:lnTo>
                  <a:lnTo>
                    <a:pt x="345339" y="62555"/>
                  </a:lnTo>
                  <a:lnTo>
                    <a:pt x="307990" y="38744"/>
                  </a:lnTo>
                  <a:lnTo>
                    <a:pt x="265629" y="23597"/>
                  </a:lnTo>
                  <a:lnTo>
                    <a:pt x="219456" y="18288"/>
                  </a:lnTo>
                  <a:lnTo>
                    <a:pt x="307084" y="18288"/>
                  </a:lnTo>
                  <a:lnTo>
                    <a:pt x="342953" y="37772"/>
                  </a:lnTo>
                  <a:lnTo>
                    <a:pt x="375666" y="64770"/>
                  </a:lnTo>
                  <a:lnTo>
                    <a:pt x="402663" y="97482"/>
                  </a:lnTo>
                  <a:lnTo>
                    <a:pt x="423052" y="135016"/>
                  </a:lnTo>
                  <a:lnTo>
                    <a:pt x="435941" y="176480"/>
                  </a:lnTo>
                  <a:lnTo>
                    <a:pt x="440436" y="220980"/>
                  </a:lnTo>
                  <a:lnTo>
                    <a:pt x="435941" y="264976"/>
                  </a:lnTo>
                  <a:lnTo>
                    <a:pt x="423052" y="306062"/>
                  </a:lnTo>
                  <a:lnTo>
                    <a:pt x="402663" y="343325"/>
                  </a:lnTo>
                  <a:lnTo>
                    <a:pt x="375666" y="375856"/>
                  </a:lnTo>
                  <a:lnTo>
                    <a:pt x="342953" y="402743"/>
                  </a:lnTo>
                  <a:lnTo>
                    <a:pt x="307133" y="422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0095" y="3238500"/>
              <a:ext cx="210312" cy="24688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5513832"/>
              <a:ext cx="10058400" cy="1216660"/>
            </a:xfrm>
            <a:custGeom>
              <a:avLst/>
              <a:gdLst/>
              <a:ahLst/>
              <a:cxnLst/>
              <a:rect l="l" t="t" r="r" b="b"/>
              <a:pathLst>
                <a:path w="10058400" h="1216659">
                  <a:moveTo>
                    <a:pt x="10058400" y="1216151"/>
                  </a:moveTo>
                  <a:lnTo>
                    <a:pt x="0" y="1216151"/>
                  </a:lnTo>
                  <a:lnTo>
                    <a:pt x="0" y="0"/>
                  </a:lnTo>
                  <a:lnTo>
                    <a:pt x="10058400" y="0"/>
                  </a:lnTo>
                  <a:lnTo>
                    <a:pt x="10058400" y="1216151"/>
                  </a:lnTo>
                  <a:close/>
                </a:path>
              </a:pathLst>
            </a:custGeom>
            <a:solidFill>
              <a:srgbClr val="012169">
                <a:alpha val="10154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6729983"/>
              <a:ext cx="10057130" cy="236220"/>
            </a:xfrm>
            <a:custGeom>
              <a:avLst/>
              <a:gdLst/>
              <a:ahLst/>
              <a:cxnLst/>
              <a:rect l="l" t="t" r="r" b="b"/>
              <a:pathLst>
                <a:path w="10057130" h="236220">
                  <a:moveTo>
                    <a:pt x="10056875" y="236219"/>
                  </a:moveTo>
                  <a:lnTo>
                    <a:pt x="0" y="236219"/>
                  </a:lnTo>
                  <a:lnTo>
                    <a:pt x="0" y="0"/>
                  </a:lnTo>
                  <a:lnTo>
                    <a:pt x="10056875" y="0"/>
                  </a:lnTo>
                  <a:lnTo>
                    <a:pt x="10056875" y="236219"/>
                  </a:lnTo>
                  <a:close/>
                </a:path>
              </a:pathLst>
            </a:custGeom>
            <a:solidFill>
              <a:srgbClr val="012169">
                <a:alpha val="5076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4477512" y="4684775"/>
              <a:ext cx="1165860" cy="1492250"/>
            </a:xfrm>
            <a:custGeom>
              <a:avLst/>
              <a:gdLst/>
              <a:ahLst/>
              <a:cxnLst/>
              <a:rect l="l" t="t" r="r" b="b"/>
              <a:pathLst>
                <a:path w="1165860" h="1492250">
                  <a:moveTo>
                    <a:pt x="1165860" y="870204"/>
                  </a:moveTo>
                  <a:lnTo>
                    <a:pt x="1163447" y="858380"/>
                  </a:lnTo>
                  <a:lnTo>
                    <a:pt x="1161719" y="855827"/>
                  </a:lnTo>
                  <a:lnTo>
                    <a:pt x="1162812" y="850392"/>
                  </a:lnTo>
                  <a:lnTo>
                    <a:pt x="1162812" y="59436"/>
                  </a:lnTo>
                  <a:lnTo>
                    <a:pt x="1158252" y="36652"/>
                  </a:lnTo>
                  <a:lnTo>
                    <a:pt x="1145857" y="17716"/>
                  </a:lnTo>
                  <a:lnTo>
                    <a:pt x="1127442" y="4787"/>
                  </a:lnTo>
                  <a:lnTo>
                    <a:pt x="1104900" y="0"/>
                  </a:lnTo>
                  <a:lnTo>
                    <a:pt x="59436" y="0"/>
                  </a:lnTo>
                  <a:lnTo>
                    <a:pt x="36004" y="4787"/>
                  </a:lnTo>
                  <a:lnTo>
                    <a:pt x="17145" y="17716"/>
                  </a:lnTo>
                  <a:lnTo>
                    <a:pt x="4572" y="36652"/>
                  </a:lnTo>
                  <a:lnTo>
                    <a:pt x="0" y="59436"/>
                  </a:lnTo>
                  <a:lnTo>
                    <a:pt x="0" y="850392"/>
                  </a:lnTo>
                  <a:lnTo>
                    <a:pt x="4572" y="873188"/>
                  </a:lnTo>
                  <a:lnTo>
                    <a:pt x="12192" y="884669"/>
                  </a:lnTo>
                  <a:lnTo>
                    <a:pt x="12192" y="1461516"/>
                  </a:lnTo>
                  <a:lnTo>
                    <a:pt x="14566" y="1473352"/>
                  </a:lnTo>
                  <a:lnTo>
                    <a:pt x="20955" y="1483042"/>
                  </a:lnTo>
                  <a:lnTo>
                    <a:pt x="30187" y="1489595"/>
                  </a:lnTo>
                  <a:lnTo>
                    <a:pt x="41148" y="1491996"/>
                  </a:lnTo>
                  <a:lnTo>
                    <a:pt x="1135380" y="1491996"/>
                  </a:lnTo>
                  <a:lnTo>
                    <a:pt x="1147203" y="1489595"/>
                  </a:lnTo>
                  <a:lnTo>
                    <a:pt x="1156906" y="1483042"/>
                  </a:lnTo>
                  <a:lnTo>
                    <a:pt x="1163447" y="1473352"/>
                  </a:lnTo>
                  <a:lnTo>
                    <a:pt x="1165860" y="1461516"/>
                  </a:lnTo>
                  <a:lnTo>
                    <a:pt x="1165860" y="870204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4489704" y="5500116"/>
              <a:ext cx="1153795" cy="650875"/>
            </a:xfrm>
            <a:custGeom>
              <a:avLst/>
              <a:gdLst/>
              <a:ahLst/>
              <a:cxnLst/>
              <a:rect l="l" t="t" r="r" b="b"/>
              <a:pathLst>
                <a:path w="1153795" h="650875">
                  <a:moveTo>
                    <a:pt x="1123187" y="650748"/>
                  </a:moveTo>
                  <a:lnTo>
                    <a:pt x="28956" y="650748"/>
                  </a:lnTo>
                  <a:lnTo>
                    <a:pt x="18002" y="648342"/>
                  </a:lnTo>
                  <a:lnTo>
                    <a:pt x="8762" y="641794"/>
                  </a:lnTo>
                  <a:lnTo>
                    <a:pt x="2381" y="632102"/>
                  </a:lnTo>
                  <a:lnTo>
                    <a:pt x="0" y="620268"/>
                  </a:lnTo>
                  <a:lnTo>
                    <a:pt x="0" y="28956"/>
                  </a:lnTo>
                  <a:lnTo>
                    <a:pt x="2381" y="18002"/>
                  </a:lnTo>
                  <a:lnTo>
                    <a:pt x="8762" y="8763"/>
                  </a:lnTo>
                  <a:lnTo>
                    <a:pt x="18002" y="2381"/>
                  </a:lnTo>
                  <a:lnTo>
                    <a:pt x="28956" y="0"/>
                  </a:lnTo>
                  <a:lnTo>
                    <a:pt x="1123187" y="0"/>
                  </a:lnTo>
                  <a:lnTo>
                    <a:pt x="1135022" y="2381"/>
                  </a:lnTo>
                  <a:lnTo>
                    <a:pt x="1144714" y="8763"/>
                  </a:lnTo>
                  <a:lnTo>
                    <a:pt x="1151262" y="18002"/>
                  </a:lnTo>
                  <a:lnTo>
                    <a:pt x="1153667" y="28956"/>
                  </a:lnTo>
                  <a:lnTo>
                    <a:pt x="1153667" y="620268"/>
                  </a:lnTo>
                  <a:lnTo>
                    <a:pt x="1151262" y="632102"/>
                  </a:lnTo>
                  <a:lnTo>
                    <a:pt x="1144714" y="641794"/>
                  </a:lnTo>
                  <a:lnTo>
                    <a:pt x="1135022" y="648342"/>
                  </a:lnTo>
                  <a:lnTo>
                    <a:pt x="1123187" y="650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4558284" y="5556503"/>
              <a:ext cx="1024255" cy="351155"/>
            </a:xfrm>
            <a:custGeom>
              <a:avLst/>
              <a:gdLst/>
              <a:ahLst/>
              <a:cxnLst/>
              <a:rect l="l" t="t" r="r" b="b"/>
              <a:pathLst>
                <a:path w="1024254" h="351154">
                  <a:moveTo>
                    <a:pt x="80772" y="284988"/>
                  </a:moveTo>
                  <a:lnTo>
                    <a:pt x="79248" y="283464"/>
                  </a:lnTo>
                  <a:lnTo>
                    <a:pt x="1524" y="283464"/>
                  </a:lnTo>
                  <a:lnTo>
                    <a:pt x="0" y="284988"/>
                  </a:lnTo>
                  <a:lnTo>
                    <a:pt x="0" y="347472"/>
                  </a:lnTo>
                  <a:lnTo>
                    <a:pt x="1524" y="350520"/>
                  </a:lnTo>
                  <a:lnTo>
                    <a:pt x="79248" y="350520"/>
                  </a:lnTo>
                  <a:lnTo>
                    <a:pt x="80772" y="347472"/>
                  </a:lnTo>
                  <a:lnTo>
                    <a:pt x="80772" y="345948"/>
                  </a:lnTo>
                  <a:lnTo>
                    <a:pt x="80772" y="284988"/>
                  </a:lnTo>
                  <a:close/>
                </a:path>
                <a:path w="1024254" h="351154">
                  <a:moveTo>
                    <a:pt x="80772" y="3048"/>
                  </a:moveTo>
                  <a:lnTo>
                    <a:pt x="77724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1524" y="59436"/>
                  </a:lnTo>
                  <a:lnTo>
                    <a:pt x="77724" y="59436"/>
                  </a:lnTo>
                  <a:lnTo>
                    <a:pt x="80772" y="57912"/>
                  </a:lnTo>
                  <a:lnTo>
                    <a:pt x="80772" y="54864"/>
                  </a:lnTo>
                  <a:lnTo>
                    <a:pt x="80772" y="3048"/>
                  </a:lnTo>
                  <a:close/>
                </a:path>
                <a:path w="1024254" h="351154">
                  <a:moveTo>
                    <a:pt x="106680" y="214896"/>
                  </a:moveTo>
                  <a:lnTo>
                    <a:pt x="103632" y="213372"/>
                  </a:lnTo>
                  <a:lnTo>
                    <a:pt x="1524" y="213372"/>
                  </a:lnTo>
                  <a:lnTo>
                    <a:pt x="0" y="214896"/>
                  </a:lnTo>
                  <a:lnTo>
                    <a:pt x="0" y="269760"/>
                  </a:lnTo>
                  <a:lnTo>
                    <a:pt x="1524" y="271284"/>
                  </a:lnTo>
                  <a:lnTo>
                    <a:pt x="105156" y="271284"/>
                  </a:lnTo>
                  <a:lnTo>
                    <a:pt x="106680" y="269760"/>
                  </a:lnTo>
                  <a:lnTo>
                    <a:pt x="106680" y="268236"/>
                  </a:lnTo>
                  <a:lnTo>
                    <a:pt x="106680" y="214896"/>
                  </a:lnTo>
                  <a:close/>
                </a:path>
                <a:path w="1024254" h="351154">
                  <a:moveTo>
                    <a:pt x="131064" y="73164"/>
                  </a:moveTo>
                  <a:lnTo>
                    <a:pt x="129540" y="71640"/>
                  </a:lnTo>
                  <a:lnTo>
                    <a:pt x="1524" y="71640"/>
                  </a:lnTo>
                  <a:lnTo>
                    <a:pt x="0" y="73164"/>
                  </a:lnTo>
                  <a:lnTo>
                    <a:pt x="0" y="128028"/>
                  </a:lnTo>
                  <a:lnTo>
                    <a:pt x="1524" y="129552"/>
                  </a:lnTo>
                  <a:lnTo>
                    <a:pt x="129540" y="129552"/>
                  </a:lnTo>
                  <a:lnTo>
                    <a:pt x="131064" y="128028"/>
                  </a:lnTo>
                  <a:lnTo>
                    <a:pt x="131064" y="126504"/>
                  </a:lnTo>
                  <a:lnTo>
                    <a:pt x="131064" y="73164"/>
                  </a:lnTo>
                  <a:close/>
                </a:path>
                <a:path w="1024254" h="351154">
                  <a:moveTo>
                    <a:pt x="153924" y="143256"/>
                  </a:moveTo>
                  <a:lnTo>
                    <a:pt x="152400" y="141732"/>
                  </a:lnTo>
                  <a:lnTo>
                    <a:pt x="1524" y="141732"/>
                  </a:lnTo>
                  <a:lnTo>
                    <a:pt x="0" y="143256"/>
                  </a:lnTo>
                  <a:lnTo>
                    <a:pt x="0" y="198120"/>
                  </a:lnTo>
                  <a:lnTo>
                    <a:pt x="1524" y="199644"/>
                  </a:lnTo>
                  <a:lnTo>
                    <a:pt x="152400" y="199644"/>
                  </a:lnTo>
                  <a:lnTo>
                    <a:pt x="153924" y="198120"/>
                  </a:lnTo>
                  <a:lnTo>
                    <a:pt x="153924" y="196596"/>
                  </a:lnTo>
                  <a:lnTo>
                    <a:pt x="153924" y="143256"/>
                  </a:lnTo>
                  <a:close/>
                </a:path>
                <a:path w="1024254" h="351154">
                  <a:moveTo>
                    <a:pt x="179832" y="3048"/>
                  </a:moveTo>
                  <a:lnTo>
                    <a:pt x="178308" y="1524"/>
                  </a:lnTo>
                  <a:lnTo>
                    <a:pt x="100584" y="1524"/>
                  </a:lnTo>
                  <a:lnTo>
                    <a:pt x="97536" y="3048"/>
                  </a:lnTo>
                  <a:lnTo>
                    <a:pt x="97536" y="57912"/>
                  </a:lnTo>
                  <a:lnTo>
                    <a:pt x="100584" y="59436"/>
                  </a:lnTo>
                  <a:lnTo>
                    <a:pt x="178308" y="59436"/>
                  </a:lnTo>
                  <a:lnTo>
                    <a:pt x="179832" y="57912"/>
                  </a:lnTo>
                  <a:lnTo>
                    <a:pt x="179832" y="54864"/>
                  </a:lnTo>
                  <a:lnTo>
                    <a:pt x="179832" y="3048"/>
                  </a:lnTo>
                  <a:close/>
                </a:path>
                <a:path w="1024254" h="351154">
                  <a:moveTo>
                    <a:pt x="205740" y="284988"/>
                  </a:moveTo>
                  <a:lnTo>
                    <a:pt x="202692" y="283464"/>
                  </a:lnTo>
                  <a:lnTo>
                    <a:pt x="100584" y="283464"/>
                  </a:lnTo>
                  <a:lnTo>
                    <a:pt x="97536" y="284988"/>
                  </a:lnTo>
                  <a:lnTo>
                    <a:pt x="97536" y="347472"/>
                  </a:lnTo>
                  <a:lnTo>
                    <a:pt x="100584" y="350520"/>
                  </a:lnTo>
                  <a:lnTo>
                    <a:pt x="202692" y="350520"/>
                  </a:lnTo>
                  <a:lnTo>
                    <a:pt x="205740" y="347472"/>
                  </a:lnTo>
                  <a:lnTo>
                    <a:pt x="205740" y="345948"/>
                  </a:lnTo>
                  <a:lnTo>
                    <a:pt x="205740" y="284988"/>
                  </a:lnTo>
                  <a:close/>
                </a:path>
                <a:path w="1024254" h="351154">
                  <a:moveTo>
                    <a:pt x="205740" y="214896"/>
                  </a:moveTo>
                  <a:lnTo>
                    <a:pt x="202692" y="213372"/>
                  </a:lnTo>
                  <a:lnTo>
                    <a:pt x="124968" y="213372"/>
                  </a:lnTo>
                  <a:lnTo>
                    <a:pt x="123444" y="214896"/>
                  </a:lnTo>
                  <a:lnTo>
                    <a:pt x="123444" y="269760"/>
                  </a:lnTo>
                  <a:lnTo>
                    <a:pt x="124968" y="271284"/>
                  </a:lnTo>
                  <a:lnTo>
                    <a:pt x="202692" y="271284"/>
                  </a:lnTo>
                  <a:lnTo>
                    <a:pt x="205740" y="269760"/>
                  </a:lnTo>
                  <a:lnTo>
                    <a:pt x="205740" y="268236"/>
                  </a:lnTo>
                  <a:lnTo>
                    <a:pt x="205740" y="214896"/>
                  </a:lnTo>
                  <a:close/>
                </a:path>
                <a:path w="1024254" h="351154">
                  <a:moveTo>
                    <a:pt x="230124" y="73164"/>
                  </a:moveTo>
                  <a:lnTo>
                    <a:pt x="227076" y="71640"/>
                  </a:lnTo>
                  <a:lnTo>
                    <a:pt x="150876" y="71640"/>
                  </a:lnTo>
                  <a:lnTo>
                    <a:pt x="149352" y="73164"/>
                  </a:lnTo>
                  <a:lnTo>
                    <a:pt x="149352" y="128028"/>
                  </a:lnTo>
                  <a:lnTo>
                    <a:pt x="150876" y="129552"/>
                  </a:lnTo>
                  <a:lnTo>
                    <a:pt x="227076" y="129552"/>
                  </a:lnTo>
                  <a:lnTo>
                    <a:pt x="230124" y="128028"/>
                  </a:lnTo>
                  <a:lnTo>
                    <a:pt x="230124" y="126504"/>
                  </a:lnTo>
                  <a:lnTo>
                    <a:pt x="230124" y="73164"/>
                  </a:lnTo>
                  <a:close/>
                </a:path>
                <a:path w="1024254" h="351154">
                  <a:moveTo>
                    <a:pt x="252971" y="143256"/>
                  </a:moveTo>
                  <a:lnTo>
                    <a:pt x="251447" y="141732"/>
                  </a:lnTo>
                  <a:lnTo>
                    <a:pt x="173723" y="141732"/>
                  </a:lnTo>
                  <a:lnTo>
                    <a:pt x="172199" y="143256"/>
                  </a:lnTo>
                  <a:lnTo>
                    <a:pt x="172199" y="198120"/>
                  </a:lnTo>
                  <a:lnTo>
                    <a:pt x="173723" y="199644"/>
                  </a:lnTo>
                  <a:lnTo>
                    <a:pt x="251447" y="199644"/>
                  </a:lnTo>
                  <a:lnTo>
                    <a:pt x="252971" y="198120"/>
                  </a:lnTo>
                  <a:lnTo>
                    <a:pt x="252971" y="196596"/>
                  </a:lnTo>
                  <a:lnTo>
                    <a:pt x="252971" y="143256"/>
                  </a:lnTo>
                  <a:close/>
                </a:path>
                <a:path w="1024254" h="351154">
                  <a:moveTo>
                    <a:pt x="278879" y="3048"/>
                  </a:moveTo>
                  <a:lnTo>
                    <a:pt x="275831" y="0"/>
                  </a:lnTo>
                  <a:lnTo>
                    <a:pt x="199631" y="0"/>
                  </a:lnTo>
                  <a:lnTo>
                    <a:pt x="196583" y="3048"/>
                  </a:lnTo>
                  <a:lnTo>
                    <a:pt x="196583" y="57912"/>
                  </a:lnTo>
                  <a:lnTo>
                    <a:pt x="199631" y="59436"/>
                  </a:lnTo>
                  <a:lnTo>
                    <a:pt x="275831" y="59436"/>
                  </a:lnTo>
                  <a:lnTo>
                    <a:pt x="278879" y="57912"/>
                  </a:lnTo>
                  <a:lnTo>
                    <a:pt x="278879" y="54864"/>
                  </a:lnTo>
                  <a:lnTo>
                    <a:pt x="278879" y="3048"/>
                  </a:lnTo>
                  <a:close/>
                </a:path>
                <a:path w="1024254" h="351154">
                  <a:moveTo>
                    <a:pt x="303263" y="214896"/>
                  </a:moveTo>
                  <a:lnTo>
                    <a:pt x="301739" y="213372"/>
                  </a:lnTo>
                  <a:lnTo>
                    <a:pt x="225539" y="213372"/>
                  </a:lnTo>
                  <a:lnTo>
                    <a:pt x="222491" y="214896"/>
                  </a:lnTo>
                  <a:lnTo>
                    <a:pt x="222491" y="269760"/>
                  </a:lnTo>
                  <a:lnTo>
                    <a:pt x="303263" y="269760"/>
                  </a:lnTo>
                  <a:lnTo>
                    <a:pt x="303263" y="268236"/>
                  </a:lnTo>
                  <a:lnTo>
                    <a:pt x="303263" y="214896"/>
                  </a:lnTo>
                  <a:close/>
                </a:path>
                <a:path w="1024254" h="351154">
                  <a:moveTo>
                    <a:pt x="329171" y="73164"/>
                  </a:moveTo>
                  <a:lnTo>
                    <a:pt x="327647" y="71640"/>
                  </a:lnTo>
                  <a:lnTo>
                    <a:pt x="249923" y="71640"/>
                  </a:lnTo>
                  <a:lnTo>
                    <a:pt x="248399" y="73164"/>
                  </a:lnTo>
                  <a:lnTo>
                    <a:pt x="248399" y="128028"/>
                  </a:lnTo>
                  <a:lnTo>
                    <a:pt x="249923" y="129552"/>
                  </a:lnTo>
                  <a:lnTo>
                    <a:pt x="327647" y="129552"/>
                  </a:lnTo>
                  <a:lnTo>
                    <a:pt x="329171" y="128028"/>
                  </a:lnTo>
                  <a:lnTo>
                    <a:pt x="329171" y="126504"/>
                  </a:lnTo>
                  <a:lnTo>
                    <a:pt x="329171" y="73164"/>
                  </a:lnTo>
                  <a:close/>
                </a:path>
                <a:path w="1024254" h="351154">
                  <a:moveTo>
                    <a:pt x="352044" y="143256"/>
                  </a:moveTo>
                  <a:lnTo>
                    <a:pt x="350520" y="141732"/>
                  </a:lnTo>
                  <a:lnTo>
                    <a:pt x="272796" y="141732"/>
                  </a:lnTo>
                  <a:lnTo>
                    <a:pt x="269748" y="143256"/>
                  </a:lnTo>
                  <a:lnTo>
                    <a:pt x="269748" y="198120"/>
                  </a:lnTo>
                  <a:lnTo>
                    <a:pt x="272796" y="199644"/>
                  </a:lnTo>
                  <a:lnTo>
                    <a:pt x="350520" y="199644"/>
                  </a:lnTo>
                  <a:lnTo>
                    <a:pt x="352044" y="198120"/>
                  </a:lnTo>
                  <a:lnTo>
                    <a:pt x="352044" y="196596"/>
                  </a:lnTo>
                  <a:lnTo>
                    <a:pt x="352044" y="143256"/>
                  </a:lnTo>
                  <a:close/>
                </a:path>
                <a:path w="1024254" h="351154">
                  <a:moveTo>
                    <a:pt x="377939" y="3048"/>
                  </a:moveTo>
                  <a:lnTo>
                    <a:pt x="376415" y="0"/>
                  </a:lnTo>
                  <a:lnTo>
                    <a:pt x="298691" y="0"/>
                  </a:lnTo>
                  <a:lnTo>
                    <a:pt x="297167" y="3048"/>
                  </a:lnTo>
                  <a:lnTo>
                    <a:pt x="297167" y="57912"/>
                  </a:lnTo>
                  <a:lnTo>
                    <a:pt x="298691" y="59436"/>
                  </a:lnTo>
                  <a:lnTo>
                    <a:pt x="376415" y="59436"/>
                  </a:lnTo>
                  <a:lnTo>
                    <a:pt x="377939" y="57912"/>
                  </a:lnTo>
                  <a:lnTo>
                    <a:pt x="377939" y="54864"/>
                  </a:lnTo>
                  <a:lnTo>
                    <a:pt x="377939" y="3048"/>
                  </a:lnTo>
                  <a:close/>
                </a:path>
                <a:path w="1024254" h="351154">
                  <a:moveTo>
                    <a:pt x="403860" y="214884"/>
                  </a:moveTo>
                  <a:lnTo>
                    <a:pt x="400812" y="213360"/>
                  </a:lnTo>
                  <a:lnTo>
                    <a:pt x="323088" y="213360"/>
                  </a:lnTo>
                  <a:lnTo>
                    <a:pt x="321564" y="214884"/>
                  </a:lnTo>
                  <a:lnTo>
                    <a:pt x="321564" y="269748"/>
                  </a:lnTo>
                  <a:lnTo>
                    <a:pt x="403860" y="269748"/>
                  </a:lnTo>
                  <a:lnTo>
                    <a:pt x="403860" y="266700"/>
                  </a:lnTo>
                  <a:lnTo>
                    <a:pt x="403860" y="214884"/>
                  </a:lnTo>
                  <a:close/>
                </a:path>
                <a:path w="1024254" h="351154">
                  <a:moveTo>
                    <a:pt x="428244" y="73164"/>
                  </a:moveTo>
                  <a:lnTo>
                    <a:pt x="426720" y="71640"/>
                  </a:lnTo>
                  <a:lnTo>
                    <a:pt x="348996" y="71640"/>
                  </a:lnTo>
                  <a:lnTo>
                    <a:pt x="345948" y="73164"/>
                  </a:lnTo>
                  <a:lnTo>
                    <a:pt x="345948" y="128028"/>
                  </a:lnTo>
                  <a:lnTo>
                    <a:pt x="348996" y="129552"/>
                  </a:lnTo>
                  <a:lnTo>
                    <a:pt x="426720" y="129552"/>
                  </a:lnTo>
                  <a:lnTo>
                    <a:pt x="428244" y="128028"/>
                  </a:lnTo>
                  <a:lnTo>
                    <a:pt x="428244" y="126504"/>
                  </a:lnTo>
                  <a:lnTo>
                    <a:pt x="428244" y="73164"/>
                  </a:lnTo>
                  <a:close/>
                </a:path>
                <a:path w="1024254" h="351154">
                  <a:moveTo>
                    <a:pt x="452628" y="143256"/>
                  </a:moveTo>
                  <a:lnTo>
                    <a:pt x="449580" y="141732"/>
                  </a:lnTo>
                  <a:lnTo>
                    <a:pt x="371856" y="141732"/>
                  </a:lnTo>
                  <a:lnTo>
                    <a:pt x="370332" y="143256"/>
                  </a:lnTo>
                  <a:lnTo>
                    <a:pt x="370332" y="198120"/>
                  </a:lnTo>
                  <a:lnTo>
                    <a:pt x="371856" y="199644"/>
                  </a:lnTo>
                  <a:lnTo>
                    <a:pt x="451104" y="199644"/>
                  </a:lnTo>
                  <a:lnTo>
                    <a:pt x="452628" y="198120"/>
                  </a:lnTo>
                  <a:lnTo>
                    <a:pt x="452628" y="196596"/>
                  </a:lnTo>
                  <a:lnTo>
                    <a:pt x="452628" y="143256"/>
                  </a:lnTo>
                  <a:close/>
                </a:path>
                <a:path w="1024254" h="351154">
                  <a:moveTo>
                    <a:pt x="477012" y="3048"/>
                  </a:moveTo>
                  <a:lnTo>
                    <a:pt x="475488" y="0"/>
                  </a:lnTo>
                  <a:lnTo>
                    <a:pt x="397764" y="0"/>
                  </a:lnTo>
                  <a:lnTo>
                    <a:pt x="396240" y="3048"/>
                  </a:lnTo>
                  <a:lnTo>
                    <a:pt x="396240" y="57912"/>
                  </a:lnTo>
                  <a:lnTo>
                    <a:pt x="397764" y="59436"/>
                  </a:lnTo>
                  <a:lnTo>
                    <a:pt x="475488" y="59436"/>
                  </a:lnTo>
                  <a:lnTo>
                    <a:pt x="477012" y="57912"/>
                  </a:lnTo>
                  <a:lnTo>
                    <a:pt x="477012" y="54864"/>
                  </a:lnTo>
                  <a:lnTo>
                    <a:pt x="477012" y="3048"/>
                  </a:lnTo>
                  <a:close/>
                </a:path>
                <a:path w="1024254" h="351154">
                  <a:moveTo>
                    <a:pt x="502907" y="214884"/>
                  </a:moveTo>
                  <a:lnTo>
                    <a:pt x="501383" y="213360"/>
                  </a:lnTo>
                  <a:lnTo>
                    <a:pt x="423659" y="213360"/>
                  </a:lnTo>
                  <a:lnTo>
                    <a:pt x="420611" y="214884"/>
                  </a:lnTo>
                  <a:lnTo>
                    <a:pt x="420611" y="269748"/>
                  </a:lnTo>
                  <a:lnTo>
                    <a:pt x="502907" y="269748"/>
                  </a:lnTo>
                  <a:lnTo>
                    <a:pt x="502907" y="266700"/>
                  </a:lnTo>
                  <a:lnTo>
                    <a:pt x="502907" y="214884"/>
                  </a:lnTo>
                  <a:close/>
                </a:path>
                <a:path w="1024254" h="351154">
                  <a:moveTo>
                    <a:pt x="528828" y="73164"/>
                  </a:moveTo>
                  <a:lnTo>
                    <a:pt x="525780" y="71640"/>
                  </a:lnTo>
                  <a:lnTo>
                    <a:pt x="448056" y="71640"/>
                  </a:lnTo>
                  <a:lnTo>
                    <a:pt x="446532" y="73164"/>
                  </a:lnTo>
                  <a:lnTo>
                    <a:pt x="446532" y="128028"/>
                  </a:lnTo>
                  <a:lnTo>
                    <a:pt x="448056" y="129552"/>
                  </a:lnTo>
                  <a:lnTo>
                    <a:pt x="525780" y="129552"/>
                  </a:lnTo>
                  <a:lnTo>
                    <a:pt x="528828" y="128028"/>
                  </a:lnTo>
                  <a:lnTo>
                    <a:pt x="528828" y="126504"/>
                  </a:lnTo>
                  <a:lnTo>
                    <a:pt x="528828" y="73164"/>
                  </a:lnTo>
                  <a:close/>
                </a:path>
                <a:path w="1024254" h="351154">
                  <a:moveTo>
                    <a:pt x="550164" y="143256"/>
                  </a:moveTo>
                  <a:lnTo>
                    <a:pt x="548640" y="141732"/>
                  </a:lnTo>
                  <a:lnTo>
                    <a:pt x="472440" y="141732"/>
                  </a:lnTo>
                  <a:lnTo>
                    <a:pt x="469392" y="143256"/>
                  </a:lnTo>
                  <a:lnTo>
                    <a:pt x="469392" y="198120"/>
                  </a:lnTo>
                  <a:lnTo>
                    <a:pt x="472440" y="199644"/>
                  </a:lnTo>
                  <a:lnTo>
                    <a:pt x="548640" y="199644"/>
                  </a:lnTo>
                  <a:lnTo>
                    <a:pt x="550164" y="198120"/>
                  </a:lnTo>
                  <a:lnTo>
                    <a:pt x="550164" y="196596"/>
                  </a:lnTo>
                  <a:lnTo>
                    <a:pt x="550164" y="143256"/>
                  </a:lnTo>
                  <a:close/>
                </a:path>
                <a:path w="1024254" h="351154">
                  <a:moveTo>
                    <a:pt x="576059" y="3048"/>
                  </a:moveTo>
                  <a:lnTo>
                    <a:pt x="574535" y="0"/>
                  </a:lnTo>
                  <a:lnTo>
                    <a:pt x="496811" y="0"/>
                  </a:lnTo>
                  <a:lnTo>
                    <a:pt x="495287" y="3048"/>
                  </a:lnTo>
                  <a:lnTo>
                    <a:pt x="495287" y="57912"/>
                  </a:lnTo>
                  <a:lnTo>
                    <a:pt x="496811" y="59436"/>
                  </a:lnTo>
                  <a:lnTo>
                    <a:pt x="574535" y="59436"/>
                  </a:lnTo>
                  <a:lnTo>
                    <a:pt x="576059" y="57912"/>
                  </a:lnTo>
                  <a:lnTo>
                    <a:pt x="576059" y="54864"/>
                  </a:lnTo>
                  <a:lnTo>
                    <a:pt x="576059" y="3048"/>
                  </a:lnTo>
                  <a:close/>
                </a:path>
                <a:path w="1024254" h="351154">
                  <a:moveTo>
                    <a:pt x="601980" y="214884"/>
                  </a:moveTo>
                  <a:lnTo>
                    <a:pt x="598932" y="213360"/>
                  </a:lnTo>
                  <a:lnTo>
                    <a:pt x="522732" y="213360"/>
                  </a:lnTo>
                  <a:lnTo>
                    <a:pt x="521208" y="214884"/>
                  </a:lnTo>
                  <a:lnTo>
                    <a:pt x="521208" y="269748"/>
                  </a:lnTo>
                  <a:lnTo>
                    <a:pt x="601980" y="269748"/>
                  </a:lnTo>
                  <a:lnTo>
                    <a:pt x="601980" y="266700"/>
                  </a:lnTo>
                  <a:lnTo>
                    <a:pt x="601980" y="214884"/>
                  </a:lnTo>
                  <a:close/>
                </a:path>
                <a:path w="1024254" h="351154">
                  <a:moveTo>
                    <a:pt x="626364" y="73164"/>
                  </a:moveTo>
                  <a:lnTo>
                    <a:pt x="624840" y="71640"/>
                  </a:lnTo>
                  <a:lnTo>
                    <a:pt x="548640" y="71640"/>
                  </a:lnTo>
                  <a:lnTo>
                    <a:pt x="545592" y="73164"/>
                  </a:lnTo>
                  <a:lnTo>
                    <a:pt x="545592" y="128028"/>
                  </a:lnTo>
                  <a:lnTo>
                    <a:pt x="548640" y="129552"/>
                  </a:lnTo>
                  <a:lnTo>
                    <a:pt x="624840" y="129552"/>
                  </a:lnTo>
                  <a:lnTo>
                    <a:pt x="626364" y="128028"/>
                  </a:lnTo>
                  <a:lnTo>
                    <a:pt x="626364" y="126504"/>
                  </a:lnTo>
                  <a:lnTo>
                    <a:pt x="626364" y="73164"/>
                  </a:lnTo>
                  <a:close/>
                </a:path>
                <a:path w="1024254" h="351154">
                  <a:moveTo>
                    <a:pt x="650748" y="143256"/>
                  </a:moveTo>
                  <a:lnTo>
                    <a:pt x="647700" y="141732"/>
                  </a:lnTo>
                  <a:lnTo>
                    <a:pt x="571500" y="141732"/>
                  </a:lnTo>
                  <a:lnTo>
                    <a:pt x="568452" y="143256"/>
                  </a:lnTo>
                  <a:lnTo>
                    <a:pt x="568452" y="199644"/>
                  </a:lnTo>
                  <a:lnTo>
                    <a:pt x="650748" y="199644"/>
                  </a:lnTo>
                  <a:lnTo>
                    <a:pt x="650748" y="196596"/>
                  </a:lnTo>
                  <a:lnTo>
                    <a:pt x="650748" y="143256"/>
                  </a:lnTo>
                  <a:close/>
                </a:path>
                <a:path w="1024254" h="351154">
                  <a:moveTo>
                    <a:pt x="676643" y="3048"/>
                  </a:moveTo>
                  <a:lnTo>
                    <a:pt x="673595" y="0"/>
                  </a:lnTo>
                  <a:lnTo>
                    <a:pt x="597395" y="0"/>
                  </a:lnTo>
                  <a:lnTo>
                    <a:pt x="594347" y="3048"/>
                  </a:lnTo>
                  <a:lnTo>
                    <a:pt x="594347" y="57912"/>
                  </a:lnTo>
                  <a:lnTo>
                    <a:pt x="597395" y="59436"/>
                  </a:lnTo>
                  <a:lnTo>
                    <a:pt x="673595" y="59436"/>
                  </a:lnTo>
                  <a:lnTo>
                    <a:pt x="676643" y="57912"/>
                  </a:lnTo>
                  <a:lnTo>
                    <a:pt x="676643" y="54864"/>
                  </a:lnTo>
                  <a:lnTo>
                    <a:pt x="676643" y="3048"/>
                  </a:lnTo>
                  <a:close/>
                </a:path>
                <a:path w="1024254" h="351154">
                  <a:moveTo>
                    <a:pt x="701027" y="284988"/>
                  </a:moveTo>
                  <a:lnTo>
                    <a:pt x="699503" y="283464"/>
                  </a:lnTo>
                  <a:lnTo>
                    <a:pt x="225539" y="283464"/>
                  </a:lnTo>
                  <a:lnTo>
                    <a:pt x="222491" y="284988"/>
                  </a:lnTo>
                  <a:lnTo>
                    <a:pt x="222491" y="347472"/>
                  </a:lnTo>
                  <a:lnTo>
                    <a:pt x="225539" y="350520"/>
                  </a:lnTo>
                  <a:lnTo>
                    <a:pt x="699503" y="350520"/>
                  </a:lnTo>
                  <a:lnTo>
                    <a:pt x="701027" y="347472"/>
                  </a:lnTo>
                  <a:lnTo>
                    <a:pt x="701027" y="345948"/>
                  </a:lnTo>
                  <a:lnTo>
                    <a:pt x="701027" y="284988"/>
                  </a:lnTo>
                  <a:close/>
                </a:path>
                <a:path w="1024254" h="351154">
                  <a:moveTo>
                    <a:pt x="701027" y="214884"/>
                  </a:moveTo>
                  <a:lnTo>
                    <a:pt x="699503" y="213360"/>
                  </a:lnTo>
                  <a:lnTo>
                    <a:pt x="621779" y="213360"/>
                  </a:lnTo>
                  <a:lnTo>
                    <a:pt x="620255" y="214884"/>
                  </a:lnTo>
                  <a:lnTo>
                    <a:pt x="620255" y="269748"/>
                  </a:lnTo>
                  <a:lnTo>
                    <a:pt x="701027" y="269748"/>
                  </a:lnTo>
                  <a:lnTo>
                    <a:pt x="701027" y="266700"/>
                  </a:lnTo>
                  <a:lnTo>
                    <a:pt x="701027" y="214884"/>
                  </a:lnTo>
                  <a:close/>
                </a:path>
                <a:path w="1024254" h="351154">
                  <a:moveTo>
                    <a:pt x="726948" y="73164"/>
                  </a:moveTo>
                  <a:lnTo>
                    <a:pt x="723900" y="71640"/>
                  </a:lnTo>
                  <a:lnTo>
                    <a:pt x="646176" y="71640"/>
                  </a:lnTo>
                  <a:lnTo>
                    <a:pt x="644652" y="73164"/>
                  </a:lnTo>
                  <a:lnTo>
                    <a:pt x="644652" y="128028"/>
                  </a:lnTo>
                  <a:lnTo>
                    <a:pt x="646176" y="129552"/>
                  </a:lnTo>
                  <a:lnTo>
                    <a:pt x="723900" y="129552"/>
                  </a:lnTo>
                  <a:lnTo>
                    <a:pt x="726948" y="128028"/>
                  </a:lnTo>
                  <a:lnTo>
                    <a:pt x="726948" y="126504"/>
                  </a:lnTo>
                  <a:lnTo>
                    <a:pt x="726948" y="73164"/>
                  </a:lnTo>
                  <a:close/>
                </a:path>
                <a:path w="1024254" h="351154">
                  <a:moveTo>
                    <a:pt x="749808" y="143256"/>
                  </a:moveTo>
                  <a:lnTo>
                    <a:pt x="748284" y="141732"/>
                  </a:lnTo>
                  <a:lnTo>
                    <a:pt x="670560" y="141732"/>
                  </a:lnTo>
                  <a:lnTo>
                    <a:pt x="667512" y="143256"/>
                  </a:lnTo>
                  <a:lnTo>
                    <a:pt x="667512" y="199644"/>
                  </a:lnTo>
                  <a:lnTo>
                    <a:pt x="749808" y="199644"/>
                  </a:lnTo>
                  <a:lnTo>
                    <a:pt x="749808" y="196596"/>
                  </a:lnTo>
                  <a:lnTo>
                    <a:pt x="749808" y="143256"/>
                  </a:lnTo>
                  <a:close/>
                </a:path>
                <a:path w="1024254" h="351154">
                  <a:moveTo>
                    <a:pt x="775716" y="3048"/>
                  </a:moveTo>
                  <a:lnTo>
                    <a:pt x="772668" y="0"/>
                  </a:lnTo>
                  <a:lnTo>
                    <a:pt x="696468" y="0"/>
                  </a:lnTo>
                  <a:lnTo>
                    <a:pt x="694944" y="3048"/>
                  </a:lnTo>
                  <a:lnTo>
                    <a:pt x="694944" y="57912"/>
                  </a:lnTo>
                  <a:lnTo>
                    <a:pt x="696468" y="59436"/>
                  </a:lnTo>
                  <a:lnTo>
                    <a:pt x="772668" y="59436"/>
                  </a:lnTo>
                  <a:lnTo>
                    <a:pt x="775716" y="57912"/>
                  </a:lnTo>
                  <a:lnTo>
                    <a:pt x="775716" y="54864"/>
                  </a:lnTo>
                  <a:lnTo>
                    <a:pt x="775716" y="3048"/>
                  </a:lnTo>
                  <a:close/>
                </a:path>
                <a:path w="1024254" h="351154">
                  <a:moveTo>
                    <a:pt x="801611" y="213360"/>
                  </a:moveTo>
                  <a:lnTo>
                    <a:pt x="798563" y="211836"/>
                  </a:lnTo>
                  <a:lnTo>
                    <a:pt x="720839" y="211836"/>
                  </a:lnTo>
                  <a:lnTo>
                    <a:pt x="719315" y="213360"/>
                  </a:lnTo>
                  <a:lnTo>
                    <a:pt x="719315" y="268224"/>
                  </a:lnTo>
                  <a:lnTo>
                    <a:pt x="720839" y="269748"/>
                  </a:lnTo>
                  <a:lnTo>
                    <a:pt x="798563" y="269748"/>
                  </a:lnTo>
                  <a:lnTo>
                    <a:pt x="801611" y="268224"/>
                  </a:lnTo>
                  <a:lnTo>
                    <a:pt x="801611" y="266700"/>
                  </a:lnTo>
                  <a:lnTo>
                    <a:pt x="801611" y="213360"/>
                  </a:lnTo>
                  <a:close/>
                </a:path>
                <a:path w="1024254" h="351154">
                  <a:moveTo>
                    <a:pt x="826008" y="323100"/>
                  </a:moveTo>
                  <a:lnTo>
                    <a:pt x="743712" y="323100"/>
                  </a:lnTo>
                  <a:lnTo>
                    <a:pt x="743712" y="347484"/>
                  </a:lnTo>
                  <a:lnTo>
                    <a:pt x="746760" y="350532"/>
                  </a:lnTo>
                  <a:lnTo>
                    <a:pt x="824484" y="350532"/>
                  </a:lnTo>
                  <a:lnTo>
                    <a:pt x="826008" y="347484"/>
                  </a:lnTo>
                  <a:lnTo>
                    <a:pt x="826008" y="323100"/>
                  </a:lnTo>
                  <a:close/>
                </a:path>
                <a:path w="1024254" h="351154">
                  <a:moveTo>
                    <a:pt x="826008" y="73164"/>
                  </a:moveTo>
                  <a:lnTo>
                    <a:pt x="824484" y="71640"/>
                  </a:lnTo>
                  <a:lnTo>
                    <a:pt x="746760" y="71640"/>
                  </a:lnTo>
                  <a:lnTo>
                    <a:pt x="743712" y="73164"/>
                  </a:lnTo>
                  <a:lnTo>
                    <a:pt x="743712" y="128028"/>
                  </a:lnTo>
                  <a:lnTo>
                    <a:pt x="746760" y="129552"/>
                  </a:lnTo>
                  <a:lnTo>
                    <a:pt x="824484" y="129552"/>
                  </a:lnTo>
                  <a:lnTo>
                    <a:pt x="826008" y="128028"/>
                  </a:lnTo>
                  <a:lnTo>
                    <a:pt x="826008" y="126504"/>
                  </a:lnTo>
                  <a:lnTo>
                    <a:pt x="826008" y="73164"/>
                  </a:lnTo>
                  <a:close/>
                </a:path>
                <a:path w="1024254" h="351154">
                  <a:moveTo>
                    <a:pt x="848855" y="143256"/>
                  </a:moveTo>
                  <a:lnTo>
                    <a:pt x="845807" y="141732"/>
                  </a:lnTo>
                  <a:lnTo>
                    <a:pt x="769607" y="141732"/>
                  </a:lnTo>
                  <a:lnTo>
                    <a:pt x="768083" y="143256"/>
                  </a:lnTo>
                  <a:lnTo>
                    <a:pt x="768083" y="199644"/>
                  </a:lnTo>
                  <a:lnTo>
                    <a:pt x="848855" y="199644"/>
                  </a:lnTo>
                  <a:lnTo>
                    <a:pt x="848855" y="196596"/>
                  </a:lnTo>
                  <a:lnTo>
                    <a:pt x="848855" y="143256"/>
                  </a:lnTo>
                  <a:close/>
                </a:path>
                <a:path w="1024254" h="351154">
                  <a:moveTo>
                    <a:pt x="874776" y="3048"/>
                  </a:moveTo>
                  <a:lnTo>
                    <a:pt x="873252" y="0"/>
                  </a:lnTo>
                  <a:lnTo>
                    <a:pt x="795528" y="0"/>
                  </a:lnTo>
                  <a:lnTo>
                    <a:pt x="792480" y="3048"/>
                  </a:lnTo>
                  <a:lnTo>
                    <a:pt x="792480" y="57912"/>
                  </a:lnTo>
                  <a:lnTo>
                    <a:pt x="795528" y="59436"/>
                  </a:lnTo>
                  <a:lnTo>
                    <a:pt x="873252" y="59436"/>
                  </a:lnTo>
                  <a:lnTo>
                    <a:pt x="874776" y="57912"/>
                  </a:lnTo>
                  <a:lnTo>
                    <a:pt x="874776" y="54864"/>
                  </a:lnTo>
                  <a:lnTo>
                    <a:pt x="874776" y="3048"/>
                  </a:lnTo>
                  <a:close/>
                </a:path>
                <a:path w="1024254" h="351154">
                  <a:moveTo>
                    <a:pt x="923544" y="324612"/>
                  </a:moveTo>
                  <a:lnTo>
                    <a:pt x="922020" y="323088"/>
                  </a:lnTo>
                  <a:lnTo>
                    <a:pt x="844296" y="323088"/>
                  </a:lnTo>
                  <a:lnTo>
                    <a:pt x="842772" y="324612"/>
                  </a:lnTo>
                  <a:lnTo>
                    <a:pt x="842772" y="350520"/>
                  </a:lnTo>
                  <a:lnTo>
                    <a:pt x="923544" y="350520"/>
                  </a:lnTo>
                  <a:lnTo>
                    <a:pt x="923544" y="348996"/>
                  </a:lnTo>
                  <a:lnTo>
                    <a:pt x="923544" y="324612"/>
                  </a:lnTo>
                  <a:close/>
                </a:path>
                <a:path w="1024254" h="351154">
                  <a:moveTo>
                    <a:pt x="925055" y="285000"/>
                  </a:moveTo>
                  <a:lnTo>
                    <a:pt x="922007" y="283476"/>
                  </a:lnTo>
                  <a:lnTo>
                    <a:pt x="845807" y="283476"/>
                  </a:lnTo>
                  <a:lnTo>
                    <a:pt x="842759" y="285000"/>
                  </a:lnTo>
                  <a:lnTo>
                    <a:pt x="842759" y="307860"/>
                  </a:lnTo>
                  <a:lnTo>
                    <a:pt x="845807" y="309384"/>
                  </a:lnTo>
                  <a:lnTo>
                    <a:pt x="922007" y="309384"/>
                  </a:lnTo>
                  <a:lnTo>
                    <a:pt x="925055" y="307860"/>
                  </a:lnTo>
                  <a:lnTo>
                    <a:pt x="925055" y="306336"/>
                  </a:lnTo>
                  <a:lnTo>
                    <a:pt x="925055" y="285000"/>
                  </a:lnTo>
                  <a:close/>
                </a:path>
                <a:path w="1024254" h="351154">
                  <a:moveTo>
                    <a:pt x="925055" y="73164"/>
                  </a:moveTo>
                  <a:lnTo>
                    <a:pt x="922007" y="71640"/>
                  </a:lnTo>
                  <a:lnTo>
                    <a:pt x="845807" y="71640"/>
                  </a:lnTo>
                  <a:lnTo>
                    <a:pt x="844283" y="73164"/>
                  </a:lnTo>
                  <a:lnTo>
                    <a:pt x="844283" y="128028"/>
                  </a:lnTo>
                  <a:lnTo>
                    <a:pt x="845807" y="129552"/>
                  </a:lnTo>
                  <a:lnTo>
                    <a:pt x="922007" y="129552"/>
                  </a:lnTo>
                  <a:lnTo>
                    <a:pt x="925055" y="128028"/>
                  </a:lnTo>
                  <a:lnTo>
                    <a:pt x="925055" y="126504"/>
                  </a:lnTo>
                  <a:lnTo>
                    <a:pt x="925055" y="73164"/>
                  </a:lnTo>
                  <a:close/>
                </a:path>
                <a:path w="1024254" h="351154">
                  <a:moveTo>
                    <a:pt x="947928" y="143256"/>
                  </a:moveTo>
                  <a:lnTo>
                    <a:pt x="946404" y="141732"/>
                  </a:lnTo>
                  <a:lnTo>
                    <a:pt x="868680" y="141732"/>
                  </a:lnTo>
                  <a:lnTo>
                    <a:pt x="867156" y="143256"/>
                  </a:lnTo>
                  <a:lnTo>
                    <a:pt x="867156" y="199644"/>
                  </a:lnTo>
                  <a:lnTo>
                    <a:pt x="947928" y="199644"/>
                  </a:lnTo>
                  <a:lnTo>
                    <a:pt x="947928" y="196596"/>
                  </a:lnTo>
                  <a:lnTo>
                    <a:pt x="947928" y="143256"/>
                  </a:lnTo>
                  <a:close/>
                </a:path>
                <a:path w="1024254" h="351154">
                  <a:moveTo>
                    <a:pt x="1024115" y="73164"/>
                  </a:moveTo>
                  <a:lnTo>
                    <a:pt x="1022591" y="73164"/>
                  </a:lnTo>
                  <a:lnTo>
                    <a:pt x="1021067" y="71640"/>
                  </a:lnTo>
                  <a:lnTo>
                    <a:pt x="944867" y="71640"/>
                  </a:lnTo>
                  <a:lnTo>
                    <a:pt x="941819" y="74688"/>
                  </a:lnTo>
                  <a:lnTo>
                    <a:pt x="941819" y="128028"/>
                  </a:lnTo>
                  <a:lnTo>
                    <a:pt x="943343" y="128028"/>
                  </a:lnTo>
                  <a:lnTo>
                    <a:pt x="943343" y="129552"/>
                  </a:lnTo>
                  <a:lnTo>
                    <a:pt x="966203" y="129552"/>
                  </a:lnTo>
                  <a:lnTo>
                    <a:pt x="966203" y="198132"/>
                  </a:lnTo>
                  <a:lnTo>
                    <a:pt x="967727" y="199656"/>
                  </a:lnTo>
                  <a:lnTo>
                    <a:pt x="1022591" y="199656"/>
                  </a:lnTo>
                  <a:lnTo>
                    <a:pt x="1024115" y="198132"/>
                  </a:lnTo>
                  <a:lnTo>
                    <a:pt x="1024115" y="73164"/>
                  </a:lnTo>
                  <a:close/>
                </a:path>
                <a:path w="1024254" h="351154">
                  <a:moveTo>
                    <a:pt x="1024128" y="324624"/>
                  </a:moveTo>
                  <a:lnTo>
                    <a:pt x="1022604" y="323100"/>
                  </a:lnTo>
                  <a:lnTo>
                    <a:pt x="946404" y="323100"/>
                  </a:lnTo>
                  <a:lnTo>
                    <a:pt x="943356" y="324624"/>
                  </a:lnTo>
                  <a:lnTo>
                    <a:pt x="943356" y="349008"/>
                  </a:lnTo>
                  <a:lnTo>
                    <a:pt x="946404" y="350532"/>
                  </a:lnTo>
                  <a:lnTo>
                    <a:pt x="1022604" y="350532"/>
                  </a:lnTo>
                  <a:lnTo>
                    <a:pt x="1024128" y="349008"/>
                  </a:lnTo>
                  <a:lnTo>
                    <a:pt x="1024128" y="347484"/>
                  </a:lnTo>
                  <a:lnTo>
                    <a:pt x="1024128" y="324624"/>
                  </a:lnTo>
                  <a:close/>
                </a:path>
                <a:path w="1024254" h="351154">
                  <a:moveTo>
                    <a:pt x="1024128" y="213360"/>
                  </a:moveTo>
                  <a:lnTo>
                    <a:pt x="1022604" y="211836"/>
                  </a:lnTo>
                  <a:lnTo>
                    <a:pt x="819912" y="211836"/>
                  </a:lnTo>
                  <a:lnTo>
                    <a:pt x="818388" y="213360"/>
                  </a:lnTo>
                  <a:lnTo>
                    <a:pt x="818388" y="268224"/>
                  </a:lnTo>
                  <a:lnTo>
                    <a:pt x="819912" y="269748"/>
                  </a:lnTo>
                  <a:lnTo>
                    <a:pt x="1022604" y="269748"/>
                  </a:lnTo>
                  <a:lnTo>
                    <a:pt x="1024128" y="268224"/>
                  </a:lnTo>
                  <a:lnTo>
                    <a:pt x="1024128" y="266700"/>
                  </a:lnTo>
                  <a:lnTo>
                    <a:pt x="1024128" y="213360"/>
                  </a:lnTo>
                  <a:close/>
                </a:path>
                <a:path w="1024254" h="351154">
                  <a:moveTo>
                    <a:pt x="1024128" y="3048"/>
                  </a:moveTo>
                  <a:lnTo>
                    <a:pt x="1022604" y="0"/>
                  </a:lnTo>
                  <a:lnTo>
                    <a:pt x="894588" y="0"/>
                  </a:lnTo>
                  <a:lnTo>
                    <a:pt x="893064" y="3048"/>
                  </a:lnTo>
                  <a:lnTo>
                    <a:pt x="893064" y="57912"/>
                  </a:lnTo>
                  <a:lnTo>
                    <a:pt x="894588" y="59436"/>
                  </a:lnTo>
                  <a:lnTo>
                    <a:pt x="1022604" y="59436"/>
                  </a:lnTo>
                  <a:lnTo>
                    <a:pt x="1024128" y="57912"/>
                  </a:lnTo>
                  <a:lnTo>
                    <a:pt x="1024128" y="54864"/>
                  </a:lnTo>
                  <a:lnTo>
                    <a:pt x="1024128" y="3048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4846320" y="5943599"/>
              <a:ext cx="407034" cy="161925"/>
            </a:xfrm>
            <a:custGeom>
              <a:avLst/>
              <a:gdLst/>
              <a:ahLst/>
              <a:cxnLst/>
              <a:rect l="l" t="t" r="r" b="b"/>
              <a:pathLst>
                <a:path w="407035" h="161925">
                  <a:moveTo>
                    <a:pt x="406908" y="161544"/>
                  </a:moveTo>
                  <a:lnTo>
                    <a:pt x="0" y="161544"/>
                  </a:lnTo>
                  <a:lnTo>
                    <a:pt x="0" y="0"/>
                  </a:lnTo>
                  <a:lnTo>
                    <a:pt x="406908" y="0"/>
                  </a:lnTo>
                  <a:lnTo>
                    <a:pt x="406908" y="161544"/>
                  </a:lnTo>
                  <a:close/>
                </a:path>
              </a:pathLst>
            </a:custGeom>
            <a:solidFill>
              <a:srgbClr val="DFDAD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4529327" y="4742688"/>
              <a:ext cx="1061085" cy="670560"/>
            </a:xfrm>
            <a:custGeom>
              <a:avLst/>
              <a:gdLst/>
              <a:ahLst/>
              <a:cxnLst/>
              <a:rect l="l" t="t" r="r" b="b"/>
              <a:pathLst>
                <a:path w="1061085" h="670560">
                  <a:moveTo>
                    <a:pt x="1060704" y="670559"/>
                  </a:moveTo>
                  <a:lnTo>
                    <a:pt x="0" y="670559"/>
                  </a:lnTo>
                  <a:lnTo>
                    <a:pt x="0" y="0"/>
                  </a:lnTo>
                  <a:lnTo>
                    <a:pt x="1060704" y="0"/>
                  </a:lnTo>
                  <a:lnTo>
                    <a:pt x="1060704" y="670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38700" y="5503163"/>
              <a:ext cx="445134" cy="43180"/>
            </a:xfrm>
            <a:custGeom>
              <a:avLst/>
              <a:gdLst/>
              <a:ahLst/>
              <a:cxnLst/>
              <a:rect l="l" t="t" r="r" b="b"/>
              <a:pathLst>
                <a:path w="445135" h="43179">
                  <a:moveTo>
                    <a:pt x="422148" y="42672"/>
                  </a:moveTo>
                  <a:lnTo>
                    <a:pt x="21335" y="42672"/>
                  </a:lnTo>
                  <a:lnTo>
                    <a:pt x="12858" y="41052"/>
                  </a:lnTo>
                  <a:lnTo>
                    <a:pt x="6095" y="36576"/>
                  </a:lnTo>
                  <a:lnTo>
                    <a:pt x="1619" y="29813"/>
                  </a:lnTo>
                  <a:lnTo>
                    <a:pt x="0" y="21336"/>
                  </a:lnTo>
                  <a:lnTo>
                    <a:pt x="1619" y="12858"/>
                  </a:lnTo>
                  <a:lnTo>
                    <a:pt x="6095" y="6096"/>
                  </a:lnTo>
                  <a:lnTo>
                    <a:pt x="12858" y="1619"/>
                  </a:lnTo>
                  <a:lnTo>
                    <a:pt x="21335" y="0"/>
                  </a:lnTo>
                  <a:lnTo>
                    <a:pt x="422148" y="0"/>
                  </a:lnTo>
                  <a:lnTo>
                    <a:pt x="430863" y="1619"/>
                  </a:lnTo>
                  <a:lnTo>
                    <a:pt x="438150" y="6096"/>
                  </a:lnTo>
                  <a:lnTo>
                    <a:pt x="443150" y="12858"/>
                  </a:lnTo>
                  <a:lnTo>
                    <a:pt x="445008" y="21336"/>
                  </a:lnTo>
                  <a:lnTo>
                    <a:pt x="443150" y="29813"/>
                  </a:lnTo>
                  <a:lnTo>
                    <a:pt x="438150" y="36576"/>
                  </a:lnTo>
                  <a:lnTo>
                    <a:pt x="430863" y="41052"/>
                  </a:lnTo>
                  <a:lnTo>
                    <a:pt x="422148" y="42672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4593336" y="4936248"/>
              <a:ext cx="525780" cy="378460"/>
            </a:xfrm>
            <a:custGeom>
              <a:avLst/>
              <a:gdLst/>
              <a:ahLst/>
              <a:cxnLst/>
              <a:rect l="l" t="t" r="r" b="b"/>
              <a:pathLst>
                <a:path w="525779" h="378460">
                  <a:moveTo>
                    <a:pt x="525780" y="294132"/>
                  </a:moveTo>
                  <a:lnTo>
                    <a:pt x="0" y="294132"/>
                  </a:lnTo>
                  <a:lnTo>
                    <a:pt x="0" y="377939"/>
                  </a:lnTo>
                  <a:lnTo>
                    <a:pt x="525780" y="377939"/>
                  </a:lnTo>
                  <a:lnTo>
                    <a:pt x="525780" y="294132"/>
                  </a:lnTo>
                  <a:close/>
                </a:path>
                <a:path w="525779" h="378460">
                  <a:moveTo>
                    <a:pt x="525780" y="195059"/>
                  </a:moveTo>
                  <a:lnTo>
                    <a:pt x="0" y="195059"/>
                  </a:lnTo>
                  <a:lnTo>
                    <a:pt x="0" y="280416"/>
                  </a:lnTo>
                  <a:lnTo>
                    <a:pt x="525780" y="280416"/>
                  </a:lnTo>
                  <a:lnTo>
                    <a:pt x="525780" y="195059"/>
                  </a:lnTo>
                  <a:close/>
                </a:path>
                <a:path w="525779" h="378460">
                  <a:moveTo>
                    <a:pt x="525780" y="0"/>
                  </a:moveTo>
                  <a:lnTo>
                    <a:pt x="0" y="0"/>
                  </a:lnTo>
                  <a:lnTo>
                    <a:pt x="0" y="83807"/>
                  </a:lnTo>
                  <a:lnTo>
                    <a:pt x="525780" y="83807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DFDAD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4582668" y="4828044"/>
              <a:ext cx="948055" cy="266700"/>
            </a:xfrm>
            <a:custGeom>
              <a:avLst/>
              <a:gdLst/>
              <a:ahLst/>
              <a:cxnLst/>
              <a:rect l="l" t="t" r="r" b="b"/>
              <a:pathLst>
                <a:path w="948054" h="266700">
                  <a:moveTo>
                    <a:pt x="542544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542544" y="42672"/>
                  </a:lnTo>
                  <a:lnTo>
                    <a:pt x="542544" y="0"/>
                  </a:lnTo>
                  <a:close/>
                </a:path>
                <a:path w="948054" h="266700">
                  <a:moveTo>
                    <a:pt x="944880" y="0"/>
                  </a:moveTo>
                  <a:lnTo>
                    <a:pt x="592836" y="0"/>
                  </a:lnTo>
                  <a:lnTo>
                    <a:pt x="592836" y="42672"/>
                  </a:lnTo>
                  <a:lnTo>
                    <a:pt x="944880" y="42672"/>
                  </a:lnTo>
                  <a:lnTo>
                    <a:pt x="944880" y="0"/>
                  </a:lnTo>
                  <a:close/>
                </a:path>
                <a:path w="948054" h="266700">
                  <a:moveTo>
                    <a:pt x="947928" y="222504"/>
                  </a:moveTo>
                  <a:lnTo>
                    <a:pt x="591312" y="222504"/>
                  </a:lnTo>
                  <a:lnTo>
                    <a:pt x="591312" y="266700"/>
                  </a:lnTo>
                  <a:lnTo>
                    <a:pt x="947928" y="266700"/>
                  </a:lnTo>
                  <a:lnTo>
                    <a:pt x="947928" y="222504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5173980" y="4943855"/>
              <a:ext cx="341630" cy="43180"/>
            </a:xfrm>
            <a:custGeom>
              <a:avLst/>
              <a:gdLst/>
              <a:ahLst/>
              <a:cxnLst/>
              <a:rect l="l" t="t" r="r" b="b"/>
              <a:pathLst>
                <a:path w="341629" h="43179">
                  <a:moveTo>
                    <a:pt x="158496" y="0"/>
                  </a:moveTo>
                  <a:lnTo>
                    <a:pt x="0" y="0"/>
                  </a:lnTo>
                  <a:lnTo>
                    <a:pt x="0" y="42684"/>
                  </a:lnTo>
                  <a:lnTo>
                    <a:pt x="158496" y="42684"/>
                  </a:lnTo>
                  <a:lnTo>
                    <a:pt x="158496" y="0"/>
                  </a:lnTo>
                  <a:close/>
                </a:path>
                <a:path w="341629" h="43179">
                  <a:moveTo>
                    <a:pt x="341363" y="0"/>
                  </a:moveTo>
                  <a:lnTo>
                    <a:pt x="182880" y="0"/>
                  </a:lnTo>
                  <a:lnTo>
                    <a:pt x="182880" y="42684"/>
                  </a:lnTo>
                  <a:lnTo>
                    <a:pt x="341363" y="42684"/>
                  </a:lnTo>
                  <a:lnTo>
                    <a:pt x="341363" y="0"/>
                  </a:lnTo>
                  <a:close/>
                </a:path>
              </a:pathLst>
            </a:custGeom>
            <a:solidFill>
              <a:srgbClr val="DFDAD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4613148" y="4954523"/>
              <a:ext cx="48895" cy="349250"/>
            </a:xfrm>
            <a:custGeom>
              <a:avLst/>
              <a:gdLst/>
              <a:ahLst/>
              <a:cxnLst/>
              <a:rect l="l" t="t" r="r" b="b"/>
              <a:pathLst>
                <a:path w="48895" h="349250">
                  <a:moveTo>
                    <a:pt x="48768" y="323100"/>
                  </a:moveTo>
                  <a:lnTo>
                    <a:pt x="46875" y="313499"/>
                  </a:lnTo>
                  <a:lnTo>
                    <a:pt x="41719" y="305765"/>
                  </a:lnTo>
                  <a:lnTo>
                    <a:pt x="33972" y="300596"/>
                  </a:lnTo>
                  <a:lnTo>
                    <a:pt x="24384" y="298716"/>
                  </a:lnTo>
                  <a:lnTo>
                    <a:pt x="14782" y="300596"/>
                  </a:lnTo>
                  <a:lnTo>
                    <a:pt x="7048" y="305765"/>
                  </a:lnTo>
                  <a:lnTo>
                    <a:pt x="1879" y="313499"/>
                  </a:lnTo>
                  <a:lnTo>
                    <a:pt x="0" y="323100"/>
                  </a:lnTo>
                  <a:lnTo>
                    <a:pt x="1879" y="332930"/>
                  </a:lnTo>
                  <a:lnTo>
                    <a:pt x="7048" y="341198"/>
                  </a:lnTo>
                  <a:lnTo>
                    <a:pt x="14782" y="346887"/>
                  </a:lnTo>
                  <a:lnTo>
                    <a:pt x="24384" y="349008"/>
                  </a:lnTo>
                  <a:lnTo>
                    <a:pt x="33972" y="346887"/>
                  </a:lnTo>
                  <a:lnTo>
                    <a:pt x="41719" y="341198"/>
                  </a:lnTo>
                  <a:lnTo>
                    <a:pt x="46875" y="332930"/>
                  </a:lnTo>
                  <a:lnTo>
                    <a:pt x="48768" y="323100"/>
                  </a:lnTo>
                  <a:close/>
                </a:path>
                <a:path w="48895" h="349250">
                  <a:moveTo>
                    <a:pt x="48768" y="222516"/>
                  </a:moveTo>
                  <a:lnTo>
                    <a:pt x="46875" y="212039"/>
                  </a:lnTo>
                  <a:lnTo>
                    <a:pt x="41719" y="203847"/>
                  </a:lnTo>
                  <a:lnTo>
                    <a:pt x="33972" y="198513"/>
                  </a:lnTo>
                  <a:lnTo>
                    <a:pt x="24384" y="196608"/>
                  </a:lnTo>
                  <a:lnTo>
                    <a:pt x="14782" y="198513"/>
                  </a:lnTo>
                  <a:lnTo>
                    <a:pt x="7048" y="203847"/>
                  </a:lnTo>
                  <a:lnTo>
                    <a:pt x="1879" y="212039"/>
                  </a:lnTo>
                  <a:lnTo>
                    <a:pt x="0" y="222516"/>
                  </a:lnTo>
                  <a:lnTo>
                    <a:pt x="1879" y="232105"/>
                  </a:lnTo>
                  <a:lnTo>
                    <a:pt x="7048" y="239852"/>
                  </a:lnTo>
                  <a:lnTo>
                    <a:pt x="14782" y="245008"/>
                  </a:lnTo>
                  <a:lnTo>
                    <a:pt x="24384" y="246900"/>
                  </a:lnTo>
                  <a:lnTo>
                    <a:pt x="33972" y="245008"/>
                  </a:lnTo>
                  <a:lnTo>
                    <a:pt x="41719" y="239852"/>
                  </a:lnTo>
                  <a:lnTo>
                    <a:pt x="46875" y="232105"/>
                  </a:lnTo>
                  <a:lnTo>
                    <a:pt x="48768" y="222516"/>
                  </a:lnTo>
                  <a:close/>
                </a:path>
                <a:path w="48895" h="349250">
                  <a:moveTo>
                    <a:pt x="48768" y="24384"/>
                  </a:moveTo>
                  <a:lnTo>
                    <a:pt x="46875" y="14795"/>
                  </a:lnTo>
                  <a:lnTo>
                    <a:pt x="41719" y="7048"/>
                  </a:lnTo>
                  <a:lnTo>
                    <a:pt x="33972" y="1892"/>
                  </a:lnTo>
                  <a:lnTo>
                    <a:pt x="24384" y="0"/>
                  </a:lnTo>
                  <a:lnTo>
                    <a:pt x="14782" y="1892"/>
                  </a:lnTo>
                  <a:lnTo>
                    <a:pt x="7048" y="7048"/>
                  </a:lnTo>
                  <a:lnTo>
                    <a:pt x="1879" y="14795"/>
                  </a:lnTo>
                  <a:lnTo>
                    <a:pt x="0" y="24384"/>
                  </a:lnTo>
                  <a:lnTo>
                    <a:pt x="1879" y="33985"/>
                  </a:lnTo>
                  <a:lnTo>
                    <a:pt x="7048" y="41719"/>
                  </a:lnTo>
                  <a:lnTo>
                    <a:pt x="14782" y="46888"/>
                  </a:lnTo>
                  <a:lnTo>
                    <a:pt x="24384" y="48768"/>
                  </a:lnTo>
                  <a:lnTo>
                    <a:pt x="33972" y="46888"/>
                  </a:lnTo>
                  <a:lnTo>
                    <a:pt x="41719" y="41719"/>
                  </a:lnTo>
                  <a:lnTo>
                    <a:pt x="46875" y="33985"/>
                  </a:lnTo>
                  <a:lnTo>
                    <a:pt x="48768" y="24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3920" y="4969776"/>
              <a:ext cx="370840" cy="212090"/>
            </a:xfrm>
            <a:custGeom>
              <a:avLst/>
              <a:gdLst/>
              <a:ahLst/>
              <a:cxnLst/>
              <a:rect l="l" t="t" r="r" b="b"/>
              <a:pathLst>
                <a:path w="370839" h="212089">
                  <a:moveTo>
                    <a:pt x="370332" y="195072"/>
                  </a:moveTo>
                  <a:lnTo>
                    <a:pt x="0" y="195072"/>
                  </a:lnTo>
                  <a:lnTo>
                    <a:pt x="0" y="211836"/>
                  </a:lnTo>
                  <a:lnTo>
                    <a:pt x="370332" y="211836"/>
                  </a:lnTo>
                  <a:lnTo>
                    <a:pt x="370332" y="195072"/>
                  </a:lnTo>
                  <a:close/>
                </a:path>
                <a:path w="370839" h="212089">
                  <a:moveTo>
                    <a:pt x="370332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370332" y="16764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4593335" y="5033771"/>
              <a:ext cx="525780" cy="1905"/>
            </a:xfrm>
            <a:custGeom>
              <a:avLst/>
              <a:gdLst/>
              <a:ahLst/>
              <a:cxnLst/>
              <a:rect l="l" t="t" r="r" b="b"/>
              <a:pathLst>
                <a:path w="525779" h="1904">
                  <a:moveTo>
                    <a:pt x="0" y="1524"/>
                  </a:moveTo>
                  <a:lnTo>
                    <a:pt x="525780" y="1524"/>
                  </a:lnTo>
                  <a:lnTo>
                    <a:pt x="525780" y="0"/>
                  </a:lnTo>
                  <a:lnTo>
                    <a:pt x="0" y="0"/>
                  </a:lnTo>
                  <a:lnTo>
                    <a:pt x="0" y="1524"/>
                  </a:lnTo>
                  <a:close/>
                </a:path>
              </a:pathLst>
            </a:custGeom>
            <a:solidFill>
              <a:srgbClr val="DFDAD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4693920" y="5260848"/>
              <a:ext cx="370840" cy="18415"/>
            </a:xfrm>
            <a:custGeom>
              <a:avLst/>
              <a:gdLst/>
              <a:ahLst/>
              <a:cxnLst/>
              <a:rect l="l" t="t" r="r" b="b"/>
              <a:pathLst>
                <a:path w="370839" h="18414">
                  <a:moveTo>
                    <a:pt x="370332" y="18287"/>
                  </a:moveTo>
                  <a:lnTo>
                    <a:pt x="0" y="18287"/>
                  </a:lnTo>
                  <a:lnTo>
                    <a:pt x="0" y="0"/>
                  </a:lnTo>
                  <a:lnTo>
                    <a:pt x="370332" y="0"/>
                  </a:lnTo>
                  <a:lnTo>
                    <a:pt x="370332" y="18287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5166360" y="5141976"/>
              <a:ext cx="375285" cy="170815"/>
            </a:xfrm>
            <a:custGeom>
              <a:avLst/>
              <a:gdLst/>
              <a:ahLst/>
              <a:cxnLst/>
              <a:rect l="l" t="t" r="r" b="b"/>
              <a:pathLst>
                <a:path w="375285" h="170814">
                  <a:moveTo>
                    <a:pt x="374903" y="170687"/>
                  </a:moveTo>
                  <a:lnTo>
                    <a:pt x="0" y="170687"/>
                  </a:lnTo>
                  <a:lnTo>
                    <a:pt x="0" y="0"/>
                  </a:lnTo>
                  <a:lnTo>
                    <a:pt x="374903" y="0"/>
                  </a:lnTo>
                  <a:lnTo>
                    <a:pt x="374903" y="170687"/>
                  </a:lnTo>
                  <a:close/>
                </a:path>
              </a:pathLst>
            </a:custGeom>
            <a:solidFill>
              <a:srgbClr val="DFDAD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3881627" y="6345935"/>
              <a:ext cx="64135" cy="48895"/>
            </a:xfrm>
            <a:custGeom>
              <a:avLst/>
              <a:gdLst/>
              <a:ahLst/>
              <a:cxnLst/>
              <a:rect l="l" t="t" r="r" b="b"/>
              <a:pathLst>
                <a:path w="64135" h="48895">
                  <a:moveTo>
                    <a:pt x="45720" y="48767"/>
                  </a:moveTo>
                  <a:lnTo>
                    <a:pt x="0" y="4571"/>
                  </a:lnTo>
                  <a:lnTo>
                    <a:pt x="64008" y="0"/>
                  </a:lnTo>
                  <a:lnTo>
                    <a:pt x="45720" y="48767"/>
                  </a:lnTo>
                  <a:close/>
                </a:path>
              </a:pathLst>
            </a:custGeom>
            <a:solidFill>
              <a:srgbClr val="E6E8E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5705843" y="5510783"/>
              <a:ext cx="155575" cy="723900"/>
            </a:xfrm>
            <a:custGeom>
              <a:avLst/>
              <a:gdLst/>
              <a:ahLst/>
              <a:cxnLst/>
              <a:rect l="l" t="t" r="r" b="b"/>
              <a:pathLst>
                <a:path w="155575" h="723900">
                  <a:moveTo>
                    <a:pt x="155448" y="463296"/>
                  </a:moveTo>
                  <a:lnTo>
                    <a:pt x="149542" y="433158"/>
                  </a:lnTo>
                  <a:lnTo>
                    <a:pt x="133350" y="408432"/>
                  </a:lnTo>
                  <a:lnTo>
                    <a:pt x="109156" y="391718"/>
                  </a:lnTo>
                  <a:lnTo>
                    <a:pt x="82296" y="386207"/>
                  </a:lnTo>
                  <a:lnTo>
                    <a:pt x="82296" y="385572"/>
                  </a:lnTo>
                  <a:lnTo>
                    <a:pt x="86868" y="385572"/>
                  </a:lnTo>
                  <a:lnTo>
                    <a:pt x="86868" y="0"/>
                  </a:lnTo>
                  <a:lnTo>
                    <a:pt x="74688" y="0"/>
                  </a:lnTo>
                  <a:lnTo>
                    <a:pt x="74688" y="385572"/>
                  </a:lnTo>
                  <a:lnTo>
                    <a:pt x="76200" y="385572"/>
                  </a:lnTo>
                  <a:lnTo>
                    <a:pt x="46939" y="391718"/>
                  </a:lnTo>
                  <a:lnTo>
                    <a:pt x="22669" y="408432"/>
                  </a:lnTo>
                  <a:lnTo>
                    <a:pt x="6121" y="433158"/>
                  </a:lnTo>
                  <a:lnTo>
                    <a:pt x="0" y="463296"/>
                  </a:lnTo>
                  <a:lnTo>
                    <a:pt x="0" y="646176"/>
                  </a:lnTo>
                  <a:lnTo>
                    <a:pt x="6121" y="676325"/>
                  </a:lnTo>
                  <a:lnTo>
                    <a:pt x="22669" y="701040"/>
                  </a:lnTo>
                  <a:lnTo>
                    <a:pt x="46939" y="717765"/>
                  </a:lnTo>
                  <a:lnTo>
                    <a:pt x="76200" y="723900"/>
                  </a:lnTo>
                  <a:lnTo>
                    <a:pt x="79248" y="723900"/>
                  </a:lnTo>
                  <a:lnTo>
                    <a:pt x="109156" y="717765"/>
                  </a:lnTo>
                  <a:lnTo>
                    <a:pt x="133350" y="701040"/>
                  </a:lnTo>
                  <a:lnTo>
                    <a:pt x="149542" y="676325"/>
                  </a:lnTo>
                  <a:lnTo>
                    <a:pt x="155448" y="646176"/>
                  </a:lnTo>
                  <a:lnTo>
                    <a:pt x="155448" y="463296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5779008" y="5919216"/>
              <a:ext cx="15240" cy="47625"/>
            </a:xfrm>
            <a:custGeom>
              <a:avLst/>
              <a:gdLst/>
              <a:ahLst/>
              <a:cxnLst/>
              <a:rect l="l" t="t" r="r" b="b"/>
              <a:pathLst>
                <a:path w="15239" h="47625">
                  <a:moveTo>
                    <a:pt x="12192" y="47244"/>
                  </a:moveTo>
                  <a:lnTo>
                    <a:pt x="7620" y="47244"/>
                  </a:lnTo>
                  <a:lnTo>
                    <a:pt x="3048" y="47244"/>
                  </a:lnTo>
                  <a:lnTo>
                    <a:pt x="0" y="4267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2192" y="0"/>
                  </a:lnTo>
                  <a:lnTo>
                    <a:pt x="15240" y="3048"/>
                  </a:lnTo>
                  <a:lnTo>
                    <a:pt x="15240" y="42672"/>
                  </a:lnTo>
                  <a:lnTo>
                    <a:pt x="12192" y="47244"/>
                  </a:lnTo>
                  <a:close/>
                </a:path>
              </a:pathLst>
            </a:custGeom>
            <a:solidFill>
              <a:srgbClr val="01D3F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4300715" y="6312407"/>
              <a:ext cx="1515110" cy="654050"/>
            </a:xfrm>
            <a:custGeom>
              <a:avLst/>
              <a:gdLst/>
              <a:ahLst/>
              <a:cxnLst/>
              <a:rect l="l" t="t" r="r" b="b"/>
              <a:pathLst>
                <a:path w="1515110" h="654050">
                  <a:moveTo>
                    <a:pt x="356616" y="193548"/>
                  </a:moveTo>
                  <a:lnTo>
                    <a:pt x="265176" y="0"/>
                  </a:lnTo>
                  <a:lnTo>
                    <a:pt x="239509" y="31064"/>
                  </a:lnTo>
                  <a:lnTo>
                    <a:pt x="214185" y="63093"/>
                  </a:lnTo>
                  <a:lnTo>
                    <a:pt x="189395" y="96443"/>
                  </a:lnTo>
                  <a:lnTo>
                    <a:pt x="165290" y="131483"/>
                  </a:lnTo>
                  <a:lnTo>
                    <a:pt x="142062" y="168579"/>
                  </a:lnTo>
                  <a:lnTo>
                    <a:pt x="119862" y="208064"/>
                  </a:lnTo>
                  <a:lnTo>
                    <a:pt x="98869" y="250317"/>
                  </a:lnTo>
                  <a:lnTo>
                    <a:pt x="79260" y="295706"/>
                  </a:lnTo>
                  <a:lnTo>
                    <a:pt x="61201" y="344576"/>
                  </a:lnTo>
                  <a:lnTo>
                    <a:pt x="44843" y="397294"/>
                  </a:lnTo>
                  <a:lnTo>
                    <a:pt x="30378" y="454215"/>
                  </a:lnTo>
                  <a:lnTo>
                    <a:pt x="17970" y="515696"/>
                  </a:lnTo>
                  <a:lnTo>
                    <a:pt x="7797" y="582104"/>
                  </a:lnTo>
                  <a:lnTo>
                    <a:pt x="0" y="653796"/>
                  </a:lnTo>
                  <a:lnTo>
                    <a:pt x="233172" y="653796"/>
                  </a:lnTo>
                  <a:lnTo>
                    <a:pt x="356616" y="193548"/>
                  </a:lnTo>
                  <a:close/>
                </a:path>
                <a:path w="1515110" h="654050">
                  <a:moveTo>
                    <a:pt x="1514856" y="653796"/>
                  </a:moveTo>
                  <a:lnTo>
                    <a:pt x="1507070" y="582104"/>
                  </a:lnTo>
                  <a:lnTo>
                    <a:pt x="1496885" y="515696"/>
                  </a:lnTo>
                  <a:lnTo>
                    <a:pt x="1484464" y="454215"/>
                  </a:lnTo>
                  <a:lnTo>
                    <a:pt x="1469986" y="397294"/>
                  </a:lnTo>
                  <a:lnTo>
                    <a:pt x="1453603" y="344576"/>
                  </a:lnTo>
                  <a:lnTo>
                    <a:pt x="1435481" y="295706"/>
                  </a:lnTo>
                  <a:lnTo>
                    <a:pt x="1415796" y="250317"/>
                  </a:lnTo>
                  <a:lnTo>
                    <a:pt x="1394714" y="208064"/>
                  </a:lnTo>
                  <a:lnTo>
                    <a:pt x="1372400" y="168579"/>
                  </a:lnTo>
                  <a:lnTo>
                    <a:pt x="1349019" y="131483"/>
                  </a:lnTo>
                  <a:lnTo>
                    <a:pt x="1324737" y="96443"/>
                  </a:lnTo>
                  <a:lnTo>
                    <a:pt x="1299730" y="63093"/>
                  </a:lnTo>
                  <a:lnTo>
                    <a:pt x="1274140" y="31064"/>
                  </a:lnTo>
                  <a:lnTo>
                    <a:pt x="1248156" y="0"/>
                  </a:lnTo>
                  <a:lnTo>
                    <a:pt x="1156716" y="193548"/>
                  </a:lnTo>
                  <a:lnTo>
                    <a:pt x="1280160" y="653796"/>
                  </a:lnTo>
                  <a:lnTo>
                    <a:pt x="1514856" y="653796"/>
                  </a:lnTo>
                  <a:close/>
                </a:path>
              </a:pathLst>
            </a:custGeom>
            <a:solidFill>
              <a:srgbClr val="E9A17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2732" y="6043993"/>
              <a:ext cx="282916" cy="25165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325111" y="6248399"/>
              <a:ext cx="184785" cy="528955"/>
            </a:xfrm>
            <a:custGeom>
              <a:avLst/>
              <a:gdLst/>
              <a:ahLst/>
              <a:cxnLst/>
              <a:rect l="l" t="t" r="r" b="b"/>
              <a:pathLst>
                <a:path w="184785" h="528954">
                  <a:moveTo>
                    <a:pt x="0" y="528828"/>
                  </a:moveTo>
                  <a:lnTo>
                    <a:pt x="45720" y="0"/>
                  </a:lnTo>
                  <a:lnTo>
                    <a:pt x="184404" y="28955"/>
                  </a:lnTo>
                  <a:lnTo>
                    <a:pt x="155448" y="172212"/>
                  </a:lnTo>
                  <a:lnTo>
                    <a:pt x="0" y="528828"/>
                  </a:lnTo>
                  <a:close/>
                </a:path>
              </a:pathLst>
            </a:custGeom>
            <a:solidFill>
              <a:srgbClr val="F2B18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6635" y="5875019"/>
              <a:ext cx="289560" cy="31089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328" y="6063995"/>
              <a:ext cx="283559" cy="24231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07379" y="6251447"/>
              <a:ext cx="228600" cy="715010"/>
            </a:xfrm>
            <a:custGeom>
              <a:avLst/>
              <a:gdLst/>
              <a:ahLst/>
              <a:cxnLst/>
              <a:rect l="l" t="t" r="r" b="b"/>
              <a:pathLst>
                <a:path w="228600" h="715009">
                  <a:moveTo>
                    <a:pt x="108203" y="714756"/>
                  </a:moveTo>
                  <a:lnTo>
                    <a:pt x="0" y="371856"/>
                  </a:lnTo>
                  <a:lnTo>
                    <a:pt x="76199" y="45720"/>
                  </a:lnTo>
                  <a:lnTo>
                    <a:pt x="228599" y="0"/>
                  </a:lnTo>
                  <a:lnTo>
                    <a:pt x="224183" y="83792"/>
                  </a:lnTo>
                  <a:lnTo>
                    <a:pt x="219438" y="161563"/>
                  </a:lnTo>
                  <a:lnTo>
                    <a:pt x="214323" y="233513"/>
                  </a:lnTo>
                  <a:lnTo>
                    <a:pt x="208792" y="299838"/>
                  </a:lnTo>
                  <a:lnTo>
                    <a:pt x="202804" y="360736"/>
                  </a:lnTo>
                  <a:lnTo>
                    <a:pt x="196315" y="416405"/>
                  </a:lnTo>
                  <a:lnTo>
                    <a:pt x="189281" y="467043"/>
                  </a:lnTo>
                  <a:lnTo>
                    <a:pt x="181659" y="512847"/>
                  </a:lnTo>
                  <a:lnTo>
                    <a:pt x="173406" y="554016"/>
                  </a:lnTo>
                  <a:lnTo>
                    <a:pt x="154833" y="623238"/>
                  </a:lnTo>
                  <a:lnTo>
                    <a:pt x="133214" y="676290"/>
                  </a:lnTo>
                  <a:lnTo>
                    <a:pt x="108203" y="714756"/>
                  </a:lnTo>
                  <a:close/>
                </a:path>
              </a:pathLst>
            </a:custGeom>
            <a:solidFill>
              <a:srgbClr val="F2B18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8423" y="5896355"/>
              <a:ext cx="289560" cy="41909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872227" y="5955792"/>
              <a:ext cx="332740" cy="306705"/>
            </a:xfrm>
            <a:custGeom>
              <a:avLst/>
              <a:gdLst/>
              <a:ahLst/>
              <a:cxnLst/>
              <a:rect l="l" t="t" r="r" b="b"/>
              <a:pathLst>
                <a:path w="332739" h="306704">
                  <a:moveTo>
                    <a:pt x="315468" y="306323"/>
                  </a:moveTo>
                  <a:lnTo>
                    <a:pt x="12191" y="306323"/>
                  </a:lnTo>
                  <a:lnTo>
                    <a:pt x="0" y="0"/>
                  </a:lnTo>
                  <a:lnTo>
                    <a:pt x="332232" y="1523"/>
                  </a:lnTo>
                  <a:lnTo>
                    <a:pt x="315468" y="306323"/>
                  </a:lnTo>
                  <a:close/>
                </a:path>
              </a:pathLst>
            </a:custGeom>
            <a:solidFill>
              <a:srgbClr val="E9A17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6949" y="5782055"/>
              <a:ext cx="130135" cy="1996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3937" y="5774435"/>
              <a:ext cx="130159" cy="20116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770120" y="5405628"/>
              <a:ext cx="558165" cy="704215"/>
            </a:xfrm>
            <a:custGeom>
              <a:avLst/>
              <a:gdLst/>
              <a:ahLst/>
              <a:cxnLst/>
              <a:rect l="l" t="t" r="r" b="b"/>
              <a:pathLst>
                <a:path w="558164" h="704214">
                  <a:moveTo>
                    <a:pt x="298326" y="704181"/>
                  </a:moveTo>
                  <a:lnTo>
                    <a:pt x="249784" y="703061"/>
                  </a:lnTo>
                  <a:lnTo>
                    <a:pt x="203589" y="693917"/>
                  </a:lnTo>
                  <a:lnTo>
                    <a:pt x="162565" y="677309"/>
                  </a:lnTo>
                  <a:lnTo>
                    <a:pt x="129539" y="653796"/>
                  </a:lnTo>
                  <a:lnTo>
                    <a:pt x="64769" y="555117"/>
                  </a:lnTo>
                  <a:lnTo>
                    <a:pt x="20240" y="446770"/>
                  </a:lnTo>
                  <a:lnTo>
                    <a:pt x="0" y="312419"/>
                  </a:lnTo>
                  <a:lnTo>
                    <a:pt x="1024" y="263408"/>
                  </a:lnTo>
                  <a:lnTo>
                    <a:pt x="4570" y="217920"/>
                  </a:lnTo>
                  <a:lnTo>
                    <a:pt x="11345" y="176156"/>
                  </a:lnTo>
                  <a:lnTo>
                    <a:pt x="22057" y="138315"/>
                  </a:lnTo>
                  <a:lnTo>
                    <a:pt x="58120" y="75198"/>
                  </a:lnTo>
                  <a:lnTo>
                    <a:pt x="118420" y="30162"/>
                  </a:lnTo>
                  <a:lnTo>
                    <a:pt x="159429" y="14923"/>
                  </a:lnTo>
                  <a:lnTo>
                    <a:pt x="208619" y="4803"/>
                  </a:lnTo>
                  <a:lnTo>
                    <a:pt x="266699" y="0"/>
                  </a:lnTo>
                  <a:lnTo>
                    <a:pt x="292607" y="0"/>
                  </a:lnTo>
                  <a:lnTo>
                    <a:pt x="350309" y="4803"/>
                  </a:lnTo>
                  <a:lnTo>
                    <a:pt x="399189" y="14923"/>
                  </a:lnTo>
                  <a:lnTo>
                    <a:pt x="439949" y="30162"/>
                  </a:lnTo>
                  <a:lnTo>
                    <a:pt x="473289" y="50320"/>
                  </a:lnTo>
                  <a:lnTo>
                    <a:pt x="520514" y="104596"/>
                  </a:lnTo>
                  <a:lnTo>
                    <a:pt x="546469" y="176156"/>
                  </a:lnTo>
                  <a:lnTo>
                    <a:pt x="553222" y="217920"/>
                  </a:lnTo>
                  <a:lnTo>
                    <a:pt x="556760" y="263408"/>
                  </a:lnTo>
                  <a:lnTo>
                    <a:pt x="557784" y="312419"/>
                  </a:lnTo>
                  <a:lnTo>
                    <a:pt x="537781" y="446770"/>
                  </a:lnTo>
                  <a:lnTo>
                    <a:pt x="493776" y="555117"/>
                  </a:lnTo>
                  <a:lnTo>
                    <a:pt x="449770" y="627459"/>
                  </a:lnTo>
                  <a:lnTo>
                    <a:pt x="391143" y="680108"/>
                  </a:lnTo>
                  <a:lnTo>
                    <a:pt x="346387" y="696716"/>
                  </a:lnTo>
                  <a:lnTo>
                    <a:pt x="298326" y="704181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4814315" y="6140195"/>
              <a:ext cx="439420" cy="73660"/>
            </a:xfrm>
            <a:custGeom>
              <a:avLst/>
              <a:gdLst/>
              <a:ahLst/>
              <a:cxnLst/>
              <a:rect l="l" t="t" r="r" b="b"/>
              <a:pathLst>
                <a:path w="439420" h="73660">
                  <a:moveTo>
                    <a:pt x="438912" y="73151"/>
                  </a:moveTo>
                  <a:lnTo>
                    <a:pt x="0" y="73151"/>
                  </a:lnTo>
                  <a:lnTo>
                    <a:pt x="33527" y="0"/>
                  </a:lnTo>
                  <a:lnTo>
                    <a:pt x="400812" y="0"/>
                  </a:lnTo>
                  <a:lnTo>
                    <a:pt x="438912" y="731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4878323" y="6131051"/>
              <a:ext cx="315595" cy="9525"/>
            </a:xfrm>
            <a:custGeom>
              <a:avLst/>
              <a:gdLst/>
              <a:ahLst/>
              <a:cxnLst/>
              <a:rect l="l" t="t" r="r" b="b"/>
              <a:pathLst>
                <a:path w="315595" h="9525">
                  <a:moveTo>
                    <a:pt x="315468" y="9144"/>
                  </a:moveTo>
                  <a:lnTo>
                    <a:pt x="0" y="9144"/>
                  </a:lnTo>
                  <a:lnTo>
                    <a:pt x="0" y="0"/>
                  </a:lnTo>
                  <a:lnTo>
                    <a:pt x="315468" y="0"/>
                  </a:lnTo>
                  <a:lnTo>
                    <a:pt x="315468" y="9144"/>
                  </a:lnTo>
                  <a:close/>
                </a:path>
              </a:pathLst>
            </a:custGeom>
            <a:solidFill>
              <a:srgbClr val="DB93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4325099" y="6210299"/>
              <a:ext cx="1466215" cy="719455"/>
            </a:xfrm>
            <a:custGeom>
              <a:avLst/>
              <a:gdLst/>
              <a:ahLst/>
              <a:cxnLst/>
              <a:rect l="l" t="t" r="r" b="b"/>
              <a:pathLst>
                <a:path w="1466214" h="719454">
                  <a:moveTo>
                    <a:pt x="1466100" y="565416"/>
                  </a:moveTo>
                  <a:lnTo>
                    <a:pt x="1460042" y="480301"/>
                  </a:lnTo>
                  <a:lnTo>
                    <a:pt x="1447711" y="404266"/>
                  </a:lnTo>
                  <a:lnTo>
                    <a:pt x="1430413" y="336943"/>
                  </a:lnTo>
                  <a:lnTo>
                    <a:pt x="1409446" y="277990"/>
                  </a:lnTo>
                  <a:lnTo>
                    <a:pt x="1386065" y="227012"/>
                  </a:lnTo>
                  <a:lnTo>
                    <a:pt x="1361605" y="183667"/>
                  </a:lnTo>
                  <a:lnTo>
                    <a:pt x="1337322" y="147586"/>
                  </a:lnTo>
                  <a:lnTo>
                    <a:pt x="1303401" y="105816"/>
                  </a:lnTo>
                  <a:lnTo>
                    <a:pt x="1296416" y="75514"/>
                  </a:lnTo>
                  <a:lnTo>
                    <a:pt x="1274178" y="44500"/>
                  </a:lnTo>
                  <a:lnTo>
                    <a:pt x="1238478" y="23431"/>
                  </a:lnTo>
                  <a:lnTo>
                    <a:pt x="1188440" y="11430"/>
                  </a:lnTo>
                  <a:lnTo>
                    <a:pt x="1123188" y="7620"/>
                  </a:lnTo>
                  <a:lnTo>
                    <a:pt x="734580" y="241"/>
                  </a:lnTo>
                  <a:lnTo>
                    <a:pt x="734580" y="0"/>
                  </a:lnTo>
                  <a:lnTo>
                    <a:pt x="728459" y="127"/>
                  </a:lnTo>
                  <a:lnTo>
                    <a:pt x="722376" y="0"/>
                  </a:lnTo>
                  <a:lnTo>
                    <a:pt x="722363" y="241"/>
                  </a:lnTo>
                  <a:lnTo>
                    <a:pt x="332244" y="7620"/>
                  </a:lnTo>
                  <a:lnTo>
                    <a:pt x="267131" y="12166"/>
                  </a:lnTo>
                  <a:lnTo>
                    <a:pt x="217385" y="25615"/>
                  </a:lnTo>
                  <a:lnTo>
                    <a:pt x="181914" y="47790"/>
                  </a:lnTo>
                  <a:lnTo>
                    <a:pt x="149910" y="115265"/>
                  </a:lnTo>
                  <a:lnTo>
                    <a:pt x="148831" y="116497"/>
                  </a:lnTo>
                  <a:lnTo>
                    <a:pt x="102247" y="182181"/>
                  </a:lnTo>
                  <a:lnTo>
                    <a:pt x="78092" y="225844"/>
                  </a:lnTo>
                  <a:lnTo>
                    <a:pt x="55067" y="277139"/>
                  </a:lnTo>
                  <a:lnTo>
                    <a:pt x="34467" y="336423"/>
                  </a:lnTo>
                  <a:lnTo>
                    <a:pt x="17564" y="403999"/>
                  </a:lnTo>
                  <a:lnTo>
                    <a:pt x="5651" y="480225"/>
                  </a:lnTo>
                  <a:lnTo>
                    <a:pt x="0" y="565404"/>
                  </a:lnTo>
                  <a:lnTo>
                    <a:pt x="391668" y="719328"/>
                  </a:lnTo>
                  <a:lnTo>
                    <a:pt x="457619" y="438340"/>
                  </a:lnTo>
                  <a:lnTo>
                    <a:pt x="710260" y="437476"/>
                  </a:lnTo>
                  <a:lnTo>
                    <a:pt x="710184" y="440448"/>
                  </a:lnTo>
                  <a:lnTo>
                    <a:pt x="875182" y="446163"/>
                  </a:lnTo>
                  <a:lnTo>
                    <a:pt x="1012063" y="458076"/>
                  </a:lnTo>
                  <a:lnTo>
                    <a:pt x="1074432" y="719340"/>
                  </a:lnTo>
                  <a:lnTo>
                    <a:pt x="1466100" y="565416"/>
                  </a:lnTo>
                  <a:close/>
                </a:path>
              </a:pathLst>
            </a:custGeom>
            <a:solidFill>
              <a:srgbClr val="00707E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4573523" y="6644639"/>
              <a:ext cx="972819" cy="321945"/>
            </a:xfrm>
            <a:custGeom>
              <a:avLst/>
              <a:gdLst/>
              <a:ahLst/>
              <a:cxnLst/>
              <a:rect l="l" t="t" r="r" b="b"/>
              <a:pathLst>
                <a:path w="972820" h="321945">
                  <a:moveTo>
                    <a:pt x="972312" y="321564"/>
                  </a:moveTo>
                  <a:lnTo>
                    <a:pt x="0" y="321564"/>
                  </a:lnTo>
                  <a:lnTo>
                    <a:pt x="0" y="138683"/>
                  </a:lnTo>
                  <a:lnTo>
                    <a:pt x="28738" y="77866"/>
                  </a:lnTo>
                  <a:lnTo>
                    <a:pt x="62141" y="52109"/>
                  </a:lnTo>
                  <a:lnTo>
                    <a:pt x="105995" y="30591"/>
                  </a:lnTo>
                  <a:lnTo>
                    <a:pt x="158620" y="14164"/>
                  </a:lnTo>
                  <a:lnTo>
                    <a:pt x="218336" y="3683"/>
                  </a:lnTo>
                  <a:lnTo>
                    <a:pt x="283464" y="0"/>
                  </a:lnTo>
                  <a:lnTo>
                    <a:pt x="688848" y="0"/>
                  </a:lnTo>
                  <a:lnTo>
                    <a:pt x="753975" y="3683"/>
                  </a:lnTo>
                  <a:lnTo>
                    <a:pt x="813691" y="14164"/>
                  </a:lnTo>
                  <a:lnTo>
                    <a:pt x="866316" y="30591"/>
                  </a:lnTo>
                  <a:lnTo>
                    <a:pt x="910170" y="52109"/>
                  </a:lnTo>
                  <a:lnTo>
                    <a:pt x="943573" y="77866"/>
                  </a:lnTo>
                  <a:lnTo>
                    <a:pt x="972312" y="138683"/>
                  </a:lnTo>
                  <a:lnTo>
                    <a:pt x="972312" y="321564"/>
                  </a:lnTo>
                  <a:close/>
                </a:path>
              </a:pathLst>
            </a:custGeom>
            <a:solidFill>
              <a:srgbClr val="ACAEA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4573523" y="6644639"/>
              <a:ext cx="972819" cy="193040"/>
            </a:xfrm>
            <a:custGeom>
              <a:avLst/>
              <a:gdLst/>
              <a:ahLst/>
              <a:cxnLst/>
              <a:rect l="l" t="t" r="r" b="b"/>
              <a:pathLst>
                <a:path w="972820" h="193040">
                  <a:moveTo>
                    <a:pt x="486156" y="192785"/>
                  </a:moveTo>
                  <a:lnTo>
                    <a:pt x="420044" y="192351"/>
                  </a:lnTo>
                  <a:lnTo>
                    <a:pt x="355029" y="191047"/>
                  </a:lnTo>
                  <a:lnTo>
                    <a:pt x="292204" y="188875"/>
                  </a:lnTo>
                  <a:lnTo>
                    <a:pt x="232668" y="185833"/>
                  </a:lnTo>
                  <a:lnTo>
                    <a:pt x="177514" y="181922"/>
                  </a:lnTo>
                  <a:lnTo>
                    <a:pt x="127839" y="177142"/>
                  </a:lnTo>
                  <a:lnTo>
                    <a:pt x="84739" y="171494"/>
                  </a:lnTo>
                  <a:lnTo>
                    <a:pt x="22645" y="157589"/>
                  </a:lnTo>
                  <a:lnTo>
                    <a:pt x="0" y="140207"/>
                  </a:lnTo>
                  <a:lnTo>
                    <a:pt x="7464" y="107968"/>
                  </a:lnTo>
                  <a:lnTo>
                    <a:pt x="62141" y="52393"/>
                  </a:lnTo>
                  <a:lnTo>
                    <a:pt x="105995" y="30711"/>
                  </a:lnTo>
                  <a:lnTo>
                    <a:pt x="158620" y="14200"/>
                  </a:lnTo>
                  <a:lnTo>
                    <a:pt x="218336" y="3687"/>
                  </a:lnTo>
                  <a:lnTo>
                    <a:pt x="283464" y="0"/>
                  </a:lnTo>
                  <a:lnTo>
                    <a:pt x="688847" y="0"/>
                  </a:lnTo>
                  <a:lnTo>
                    <a:pt x="753975" y="3687"/>
                  </a:lnTo>
                  <a:lnTo>
                    <a:pt x="813691" y="14200"/>
                  </a:lnTo>
                  <a:lnTo>
                    <a:pt x="866316" y="30711"/>
                  </a:lnTo>
                  <a:lnTo>
                    <a:pt x="910170" y="52393"/>
                  </a:lnTo>
                  <a:lnTo>
                    <a:pt x="943573" y="78421"/>
                  </a:lnTo>
                  <a:lnTo>
                    <a:pt x="972312" y="140207"/>
                  </a:lnTo>
                  <a:lnTo>
                    <a:pt x="966467" y="149333"/>
                  </a:lnTo>
                  <a:lnTo>
                    <a:pt x="923002" y="164976"/>
                  </a:lnTo>
                  <a:lnTo>
                    <a:pt x="844472" y="177142"/>
                  </a:lnTo>
                  <a:lnTo>
                    <a:pt x="794797" y="181922"/>
                  </a:lnTo>
                  <a:lnTo>
                    <a:pt x="739643" y="185833"/>
                  </a:lnTo>
                  <a:lnTo>
                    <a:pt x="680107" y="188875"/>
                  </a:lnTo>
                  <a:lnTo>
                    <a:pt x="617282" y="191047"/>
                  </a:lnTo>
                  <a:lnTo>
                    <a:pt x="552267" y="192351"/>
                  </a:lnTo>
                  <a:lnTo>
                    <a:pt x="486156" y="192785"/>
                  </a:lnTo>
                  <a:close/>
                </a:path>
              </a:pathLst>
            </a:custGeom>
            <a:solidFill>
              <a:srgbClr val="C8C8C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4593335" y="5035296"/>
              <a:ext cx="525780" cy="82550"/>
            </a:xfrm>
            <a:custGeom>
              <a:avLst/>
              <a:gdLst/>
              <a:ahLst/>
              <a:cxnLst/>
              <a:rect l="l" t="t" r="r" b="b"/>
              <a:pathLst>
                <a:path w="525779" h="82550">
                  <a:moveTo>
                    <a:pt x="525780" y="82296"/>
                  </a:moveTo>
                  <a:lnTo>
                    <a:pt x="0" y="82296"/>
                  </a:lnTo>
                  <a:lnTo>
                    <a:pt x="0" y="0"/>
                  </a:lnTo>
                  <a:lnTo>
                    <a:pt x="525780" y="0"/>
                  </a:lnTo>
                  <a:lnTo>
                    <a:pt x="525780" y="82296"/>
                  </a:lnTo>
                  <a:close/>
                </a:path>
              </a:pathLst>
            </a:custGeom>
            <a:solidFill>
              <a:srgbClr val="0097A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6" name="object 66"/>
            <p:cNvSpPr/>
            <p:nvPr/>
          </p:nvSpPr>
          <p:spPr>
            <a:xfrm>
              <a:off x="4613147" y="504901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24384" y="50292"/>
                  </a:moveTo>
                  <a:lnTo>
                    <a:pt x="14787" y="48410"/>
                  </a:lnTo>
                  <a:lnTo>
                    <a:pt x="7048" y="43243"/>
                  </a:lnTo>
                  <a:lnTo>
                    <a:pt x="1881" y="35504"/>
                  </a:lnTo>
                  <a:lnTo>
                    <a:pt x="0" y="25908"/>
                  </a:lnTo>
                  <a:lnTo>
                    <a:pt x="1881" y="15430"/>
                  </a:lnTo>
                  <a:lnTo>
                    <a:pt x="7048" y="7239"/>
                  </a:lnTo>
                  <a:lnTo>
                    <a:pt x="14787" y="1905"/>
                  </a:lnTo>
                  <a:lnTo>
                    <a:pt x="24384" y="0"/>
                  </a:lnTo>
                  <a:lnTo>
                    <a:pt x="33980" y="1905"/>
                  </a:lnTo>
                  <a:lnTo>
                    <a:pt x="41719" y="7239"/>
                  </a:lnTo>
                  <a:lnTo>
                    <a:pt x="46886" y="15430"/>
                  </a:lnTo>
                  <a:lnTo>
                    <a:pt x="48768" y="25908"/>
                  </a:lnTo>
                  <a:lnTo>
                    <a:pt x="46886" y="35504"/>
                  </a:lnTo>
                  <a:lnTo>
                    <a:pt x="41719" y="43243"/>
                  </a:lnTo>
                  <a:lnTo>
                    <a:pt x="33980" y="48410"/>
                  </a:lnTo>
                  <a:lnTo>
                    <a:pt x="24384" y="50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4693920" y="5067300"/>
              <a:ext cx="370840" cy="17145"/>
            </a:xfrm>
            <a:custGeom>
              <a:avLst/>
              <a:gdLst/>
              <a:ahLst/>
              <a:cxnLst/>
              <a:rect l="l" t="t" r="r" b="b"/>
              <a:pathLst>
                <a:path w="370839" h="17145">
                  <a:moveTo>
                    <a:pt x="370332" y="16764"/>
                  </a:moveTo>
                  <a:lnTo>
                    <a:pt x="0" y="16764"/>
                  </a:lnTo>
                  <a:lnTo>
                    <a:pt x="0" y="0"/>
                  </a:lnTo>
                  <a:lnTo>
                    <a:pt x="370332" y="0"/>
                  </a:lnTo>
                  <a:lnTo>
                    <a:pt x="370332" y="16764"/>
                  </a:lnTo>
                  <a:close/>
                </a:path>
              </a:pathLst>
            </a:custGeom>
            <a:solidFill>
              <a:srgbClr val="2134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5792723" y="5045963"/>
              <a:ext cx="570230" cy="71755"/>
            </a:xfrm>
            <a:custGeom>
              <a:avLst/>
              <a:gdLst/>
              <a:ahLst/>
              <a:cxnLst/>
              <a:rect l="l" t="t" r="r" b="b"/>
              <a:pathLst>
                <a:path w="570229" h="71754">
                  <a:moveTo>
                    <a:pt x="36576" y="41148"/>
                  </a:moveTo>
                  <a:lnTo>
                    <a:pt x="0" y="41148"/>
                  </a:lnTo>
                  <a:lnTo>
                    <a:pt x="0" y="32004"/>
                  </a:lnTo>
                  <a:lnTo>
                    <a:pt x="36576" y="32004"/>
                  </a:lnTo>
                  <a:lnTo>
                    <a:pt x="36576" y="41148"/>
                  </a:lnTo>
                  <a:close/>
                </a:path>
                <a:path w="570229" h="71754">
                  <a:moveTo>
                    <a:pt x="99060" y="41148"/>
                  </a:moveTo>
                  <a:lnTo>
                    <a:pt x="62484" y="41148"/>
                  </a:lnTo>
                  <a:lnTo>
                    <a:pt x="62484" y="32004"/>
                  </a:lnTo>
                  <a:lnTo>
                    <a:pt x="99060" y="32004"/>
                  </a:lnTo>
                  <a:lnTo>
                    <a:pt x="99060" y="41148"/>
                  </a:lnTo>
                  <a:close/>
                </a:path>
                <a:path w="570229" h="71754">
                  <a:moveTo>
                    <a:pt x="161543" y="41148"/>
                  </a:moveTo>
                  <a:lnTo>
                    <a:pt x="126492" y="41148"/>
                  </a:lnTo>
                  <a:lnTo>
                    <a:pt x="126492" y="32004"/>
                  </a:lnTo>
                  <a:lnTo>
                    <a:pt x="161543" y="32004"/>
                  </a:lnTo>
                  <a:lnTo>
                    <a:pt x="161543" y="41148"/>
                  </a:lnTo>
                  <a:close/>
                </a:path>
                <a:path w="570229" h="71754">
                  <a:moveTo>
                    <a:pt x="224028" y="41148"/>
                  </a:moveTo>
                  <a:lnTo>
                    <a:pt x="188976" y="41148"/>
                  </a:lnTo>
                  <a:lnTo>
                    <a:pt x="188976" y="32004"/>
                  </a:lnTo>
                  <a:lnTo>
                    <a:pt x="224028" y="32004"/>
                  </a:lnTo>
                  <a:lnTo>
                    <a:pt x="224028" y="41148"/>
                  </a:lnTo>
                  <a:close/>
                </a:path>
                <a:path w="570229" h="71754">
                  <a:moveTo>
                    <a:pt x="286512" y="41148"/>
                  </a:moveTo>
                  <a:lnTo>
                    <a:pt x="251460" y="41148"/>
                  </a:lnTo>
                  <a:lnTo>
                    <a:pt x="251460" y="32004"/>
                  </a:lnTo>
                  <a:lnTo>
                    <a:pt x="286512" y="32004"/>
                  </a:lnTo>
                  <a:lnTo>
                    <a:pt x="286512" y="41148"/>
                  </a:lnTo>
                  <a:close/>
                </a:path>
                <a:path w="570229" h="71754">
                  <a:moveTo>
                    <a:pt x="350520" y="41148"/>
                  </a:moveTo>
                  <a:lnTo>
                    <a:pt x="313943" y="41148"/>
                  </a:lnTo>
                  <a:lnTo>
                    <a:pt x="313943" y="32004"/>
                  </a:lnTo>
                  <a:lnTo>
                    <a:pt x="350520" y="32004"/>
                  </a:lnTo>
                  <a:lnTo>
                    <a:pt x="350520" y="41148"/>
                  </a:lnTo>
                  <a:close/>
                </a:path>
                <a:path w="570229" h="71754">
                  <a:moveTo>
                    <a:pt x="413004" y="41148"/>
                  </a:moveTo>
                  <a:lnTo>
                    <a:pt x="376428" y="41148"/>
                  </a:lnTo>
                  <a:lnTo>
                    <a:pt x="376428" y="32004"/>
                  </a:lnTo>
                  <a:lnTo>
                    <a:pt x="413004" y="32004"/>
                  </a:lnTo>
                  <a:lnTo>
                    <a:pt x="413004" y="41148"/>
                  </a:lnTo>
                  <a:close/>
                </a:path>
                <a:path w="570229" h="71754">
                  <a:moveTo>
                    <a:pt x="475487" y="41148"/>
                  </a:moveTo>
                  <a:lnTo>
                    <a:pt x="438912" y="41148"/>
                  </a:lnTo>
                  <a:lnTo>
                    <a:pt x="438912" y="32004"/>
                  </a:lnTo>
                  <a:lnTo>
                    <a:pt x="475487" y="32004"/>
                  </a:lnTo>
                  <a:lnTo>
                    <a:pt x="475487" y="41148"/>
                  </a:lnTo>
                  <a:close/>
                </a:path>
                <a:path w="570229" h="71754">
                  <a:moveTo>
                    <a:pt x="534924" y="71628"/>
                  </a:moveTo>
                  <a:lnTo>
                    <a:pt x="520850" y="68937"/>
                  </a:lnTo>
                  <a:lnTo>
                    <a:pt x="509206" y="61531"/>
                  </a:lnTo>
                  <a:lnTo>
                    <a:pt x="501276" y="50411"/>
                  </a:lnTo>
                  <a:lnTo>
                    <a:pt x="498348" y="36576"/>
                  </a:lnTo>
                  <a:lnTo>
                    <a:pt x="501276" y="22502"/>
                  </a:lnTo>
                  <a:lnTo>
                    <a:pt x="509206" y="10858"/>
                  </a:lnTo>
                  <a:lnTo>
                    <a:pt x="520850" y="2928"/>
                  </a:lnTo>
                  <a:lnTo>
                    <a:pt x="534924" y="0"/>
                  </a:lnTo>
                  <a:lnTo>
                    <a:pt x="548759" y="2928"/>
                  </a:lnTo>
                  <a:lnTo>
                    <a:pt x="559879" y="10858"/>
                  </a:lnTo>
                  <a:lnTo>
                    <a:pt x="567285" y="22502"/>
                  </a:lnTo>
                  <a:lnTo>
                    <a:pt x="569101" y="32004"/>
                  </a:lnTo>
                  <a:lnTo>
                    <a:pt x="502920" y="32004"/>
                  </a:lnTo>
                  <a:lnTo>
                    <a:pt x="502920" y="41148"/>
                  </a:lnTo>
                  <a:lnTo>
                    <a:pt x="569086" y="41148"/>
                  </a:lnTo>
                  <a:lnTo>
                    <a:pt x="567285" y="50411"/>
                  </a:lnTo>
                  <a:lnTo>
                    <a:pt x="559879" y="61531"/>
                  </a:lnTo>
                  <a:lnTo>
                    <a:pt x="548759" y="68937"/>
                  </a:lnTo>
                  <a:lnTo>
                    <a:pt x="534924" y="71628"/>
                  </a:lnTo>
                  <a:close/>
                </a:path>
                <a:path w="570229" h="71754">
                  <a:moveTo>
                    <a:pt x="534924" y="41148"/>
                  </a:moveTo>
                  <a:lnTo>
                    <a:pt x="502920" y="41148"/>
                  </a:lnTo>
                  <a:lnTo>
                    <a:pt x="502920" y="32004"/>
                  </a:lnTo>
                  <a:lnTo>
                    <a:pt x="534924" y="32004"/>
                  </a:lnTo>
                  <a:lnTo>
                    <a:pt x="534924" y="41148"/>
                  </a:lnTo>
                  <a:close/>
                </a:path>
                <a:path w="570229" h="71754">
                  <a:moveTo>
                    <a:pt x="569086" y="41148"/>
                  </a:moveTo>
                  <a:lnTo>
                    <a:pt x="534924" y="41148"/>
                  </a:lnTo>
                  <a:lnTo>
                    <a:pt x="534924" y="32004"/>
                  </a:lnTo>
                  <a:lnTo>
                    <a:pt x="569101" y="32004"/>
                  </a:lnTo>
                  <a:lnTo>
                    <a:pt x="569976" y="36576"/>
                  </a:lnTo>
                  <a:lnTo>
                    <a:pt x="569086" y="41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1143000" y="5993892"/>
              <a:ext cx="1945005" cy="508000"/>
            </a:xfrm>
            <a:custGeom>
              <a:avLst/>
              <a:gdLst/>
              <a:ahLst/>
              <a:cxnLst/>
              <a:rect l="l" t="t" r="r" b="b"/>
              <a:pathLst>
                <a:path w="1945005" h="508000">
                  <a:moveTo>
                    <a:pt x="1691640" y="507491"/>
                  </a:moveTo>
                  <a:lnTo>
                    <a:pt x="254507" y="507491"/>
                  </a:lnTo>
                  <a:lnTo>
                    <a:pt x="208852" y="503379"/>
                  </a:lnTo>
                  <a:lnTo>
                    <a:pt x="165844" y="491528"/>
                  </a:lnTo>
                  <a:lnTo>
                    <a:pt x="126209" y="472665"/>
                  </a:lnTo>
                  <a:lnTo>
                    <a:pt x="90676" y="447518"/>
                  </a:lnTo>
                  <a:lnTo>
                    <a:pt x="59973" y="416815"/>
                  </a:lnTo>
                  <a:lnTo>
                    <a:pt x="34826" y="381282"/>
                  </a:lnTo>
                  <a:lnTo>
                    <a:pt x="15963" y="341647"/>
                  </a:lnTo>
                  <a:lnTo>
                    <a:pt x="4112" y="298639"/>
                  </a:lnTo>
                  <a:lnTo>
                    <a:pt x="0" y="252983"/>
                  </a:lnTo>
                  <a:lnTo>
                    <a:pt x="4112" y="207381"/>
                  </a:lnTo>
                  <a:lnTo>
                    <a:pt x="15963" y="164512"/>
                  </a:lnTo>
                  <a:lnTo>
                    <a:pt x="34826" y="125080"/>
                  </a:lnTo>
                  <a:lnTo>
                    <a:pt x="59973" y="89788"/>
                  </a:lnTo>
                  <a:lnTo>
                    <a:pt x="90676" y="59337"/>
                  </a:lnTo>
                  <a:lnTo>
                    <a:pt x="126209" y="34431"/>
                  </a:lnTo>
                  <a:lnTo>
                    <a:pt x="165844" y="15770"/>
                  </a:lnTo>
                  <a:lnTo>
                    <a:pt x="208852" y="4059"/>
                  </a:lnTo>
                  <a:lnTo>
                    <a:pt x="254507" y="0"/>
                  </a:lnTo>
                  <a:lnTo>
                    <a:pt x="1691640" y="0"/>
                  </a:lnTo>
                  <a:lnTo>
                    <a:pt x="1737243" y="4059"/>
                  </a:lnTo>
                  <a:lnTo>
                    <a:pt x="1780111" y="15770"/>
                  </a:lnTo>
                  <a:lnTo>
                    <a:pt x="1819543" y="34431"/>
                  </a:lnTo>
                  <a:lnTo>
                    <a:pt x="1854835" y="59337"/>
                  </a:lnTo>
                  <a:lnTo>
                    <a:pt x="1885286" y="89788"/>
                  </a:lnTo>
                  <a:lnTo>
                    <a:pt x="1910192" y="125080"/>
                  </a:lnTo>
                  <a:lnTo>
                    <a:pt x="1928853" y="164512"/>
                  </a:lnTo>
                  <a:lnTo>
                    <a:pt x="1940564" y="207381"/>
                  </a:lnTo>
                  <a:lnTo>
                    <a:pt x="1944624" y="252983"/>
                  </a:lnTo>
                  <a:lnTo>
                    <a:pt x="1940564" y="298639"/>
                  </a:lnTo>
                  <a:lnTo>
                    <a:pt x="1928853" y="341647"/>
                  </a:lnTo>
                  <a:lnTo>
                    <a:pt x="1910192" y="381282"/>
                  </a:lnTo>
                  <a:lnTo>
                    <a:pt x="1885286" y="416815"/>
                  </a:lnTo>
                  <a:lnTo>
                    <a:pt x="1854835" y="447518"/>
                  </a:lnTo>
                  <a:lnTo>
                    <a:pt x="1819543" y="472665"/>
                  </a:lnTo>
                  <a:lnTo>
                    <a:pt x="1780111" y="491528"/>
                  </a:lnTo>
                  <a:lnTo>
                    <a:pt x="1737243" y="503379"/>
                  </a:lnTo>
                  <a:lnTo>
                    <a:pt x="1691640" y="507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158728" y="5410681"/>
            <a:ext cx="927287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13" dirty="0">
                <a:latin typeface="Verdana"/>
                <a:cs typeface="Verdana"/>
              </a:rPr>
              <a:t>CA</a:t>
            </a:r>
            <a:r>
              <a:rPr sz="1147" b="1" spc="-62" dirty="0">
                <a:latin typeface="Verdana"/>
                <a:cs typeface="Verdana"/>
              </a:rPr>
              <a:t> </a:t>
            </a:r>
            <a:r>
              <a:rPr sz="1147" b="1" spc="4" dirty="0">
                <a:latin typeface="Verdana"/>
                <a:cs typeface="Verdana"/>
              </a:rPr>
              <a:t>student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738270" y="4319195"/>
            <a:ext cx="7260291" cy="1358153"/>
            <a:chOff x="1223772" y="4895088"/>
            <a:chExt cx="8228330" cy="1539240"/>
          </a:xfrm>
        </p:grpSpPr>
        <p:sp>
          <p:nvSpPr>
            <p:cNvPr id="74" name="object 74"/>
            <p:cNvSpPr/>
            <p:nvPr/>
          </p:nvSpPr>
          <p:spPr>
            <a:xfrm>
              <a:off x="3119627" y="6211823"/>
              <a:ext cx="1252855" cy="71755"/>
            </a:xfrm>
            <a:custGeom>
              <a:avLst/>
              <a:gdLst/>
              <a:ahLst/>
              <a:cxnLst/>
              <a:rect l="l" t="t" r="r" b="b"/>
              <a:pathLst>
                <a:path w="1252854" h="71754">
                  <a:moveTo>
                    <a:pt x="1252728" y="39624"/>
                  </a:moveTo>
                  <a:lnTo>
                    <a:pt x="1217676" y="39624"/>
                  </a:lnTo>
                  <a:lnTo>
                    <a:pt x="1217676" y="30480"/>
                  </a:lnTo>
                  <a:lnTo>
                    <a:pt x="1252728" y="30480"/>
                  </a:lnTo>
                  <a:lnTo>
                    <a:pt x="1252728" y="39624"/>
                  </a:lnTo>
                  <a:close/>
                </a:path>
                <a:path w="1252854" h="71754">
                  <a:moveTo>
                    <a:pt x="1190244" y="39624"/>
                  </a:moveTo>
                  <a:lnTo>
                    <a:pt x="1153668" y="39624"/>
                  </a:lnTo>
                  <a:lnTo>
                    <a:pt x="1153668" y="30480"/>
                  </a:lnTo>
                  <a:lnTo>
                    <a:pt x="1190244" y="30480"/>
                  </a:lnTo>
                  <a:lnTo>
                    <a:pt x="1190244" y="39624"/>
                  </a:lnTo>
                  <a:close/>
                </a:path>
                <a:path w="1252854" h="71754">
                  <a:moveTo>
                    <a:pt x="1127760" y="39624"/>
                  </a:moveTo>
                  <a:lnTo>
                    <a:pt x="1091184" y="39624"/>
                  </a:lnTo>
                  <a:lnTo>
                    <a:pt x="1091184" y="30480"/>
                  </a:lnTo>
                  <a:lnTo>
                    <a:pt x="1127760" y="30480"/>
                  </a:lnTo>
                  <a:lnTo>
                    <a:pt x="1127760" y="39624"/>
                  </a:lnTo>
                  <a:close/>
                </a:path>
                <a:path w="1252854" h="71754">
                  <a:moveTo>
                    <a:pt x="1065276" y="39624"/>
                  </a:moveTo>
                  <a:lnTo>
                    <a:pt x="1028700" y="39624"/>
                  </a:lnTo>
                  <a:lnTo>
                    <a:pt x="1028700" y="30480"/>
                  </a:lnTo>
                  <a:lnTo>
                    <a:pt x="1065276" y="30480"/>
                  </a:lnTo>
                  <a:lnTo>
                    <a:pt x="1065276" y="39624"/>
                  </a:lnTo>
                  <a:close/>
                </a:path>
                <a:path w="1252854" h="71754">
                  <a:moveTo>
                    <a:pt x="1001268" y="39624"/>
                  </a:moveTo>
                  <a:lnTo>
                    <a:pt x="966216" y="39624"/>
                  </a:lnTo>
                  <a:lnTo>
                    <a:pt x="966216" y="30480"/>
                  </a:lnTo>
                  <a:lnTo>
                    <a:pt x="1001268" y="30480"/>
                  </a:lnTo>
                  <a:lnTo>
                    <a:pt x="1001268" y="39624"/>
                  </a:lnTo>
                  <a:close/>
                </a:path>
                <a:path w="1252854" h="71754">
                  <a:moveTo>
                    <a:pt x="938784" y="39624"/>
                  </a:moveTo>
                  <a:lnTo>
                    <a:pt x="903732" y="39624"/>
                  </a:lnTo>
                  <a:lnTo>
                    <a:pt x="903732" y="30480"/>
                  </a:lnTo>
                  <a:lnTo>
                    <a:pt x="938784" y="30480"/>
                  </a:lnTo>
                  <a:lnTo>
                    <a:pt x="938784" y="39624"/>
                  </a:lnTo>
                  <a:close/>
                </a:path>
                <a:path w="1252854" h="71754">
                  <a:moveTo>
                    <a:pt x="876300" y="39624"/>
                  </a:moveTo>
                  <a:lnTo>
                    <a:pt x="841248" y="39624"/>
                  </a:lnTo>
                  <a:lnTo>
                    <a:pt x="841248" y="30480"/>
                  </a:lnTo>
                  <a:lnTo>
                    <a:pt x="876300" y="30480"/>
                  </a:lnTo>
                  <a:lnTo>
                    <a:pt x="876300" y="39624"/>
                  </a:lnTo>
                  <a:close/>
                </a:path>
                <a:path w="1252854" h="71754">
                  <a:moveTo>
                    <a:pt x="813816" y="39624"/>
                  </a:moveTo>
                  <a:lnTo>
                    <a:pt x="777240" y="39624"/>
                  </a:lnTo>
                  <a:lnTo>
                    <a:pt x="777240" y="30480"/>
                  </a:lnTo>
                  <a:lnTo>
                    <a:pt x="813816" y="30480"/>
                  </a:lnTo>
                  <a:lnTo>
                    <a:pt x="813816" y="39624"/>
                  </a:lnTo>
                  <a:close/>
                </a:path>
                <a:path w="1252854" h="71754">
                  <a:moveTo>
                    <a:pt x="751332" y="39624"/>
                  </a:moveTo>
                  <a:lnTo>
                    <a:pt x="714756" y="39624"/>
                  </a:lnTo>
                  <a:lnTo>
                    <a:pt x="714756" y="30480"/>
                  </a:lnTo>
                  <a:lnTo>
                    <a:pt x="751332" y="30480"/>
                  </a:lnTo>
                  <a:lnTo>
                    <a:pt x="751332" y="39624"/>
                  </a:lnTo>
                  <a:close/>
                </a:path>
                <a:path w="1252854" h="71754">
                  <a:moveTo>
                    <a:pt x="688848" y="39624"/>
                  </a:moveTo>
                  <a:lnTo>
                    <a:pt x="652272" y="39624"/>
                  </a:lnTo>
                  <a:lnTo>
                    <a:pt x="652272" y="30480"/>
                  </a:lnTo>
                  <a:lnTo>
                    <a:pt x="688848" y="30480"/>
                  </a:lnTo>
                  <a:lnTo>
                    <a:pt x="688848" y="39624"/>
                  </a:lnTo>
                  <a:close/>
                </a:path>
                <a:path w="1252854" h="71754">
                  <a:moveTo>
                    <a:pt x="624840" y="39624"/>
                  </a:moveTo>
                  <a:lnTo>
                    <a:pt x="589788" y="39624"/>
                  </a:lnTo>
                  <a:lnTo>
                    <a:pt x="589788" y="30480"/>
                  </a:lnTo>
                  <a:lnTo>
                    <a:pt x="624840" y="30480"/>
                  </a:lnTo>
                  <a:lnTo>
                    <a:pt x="624840" y="39624"/>
                  </a:lnTo>
                  <a:close/>
                </a:path>
                <a:path w="1252854" h="71754">
                  <a:moveTo>
                    <a:pt x="562356" y="39624"/>
                  </a:moveTo>
                  <a:lnTo>
                    <a:pt x="527304" y="39624"/>
                  </a:lnTo>
                  <a:lnTo>
                    <a:pt x="527304" y="30480"/>
                  </a:lnTo>
                  <a:lnTo>
                    <a:pt x="562356" y="30480"/>
                  </a:lnTo>
                  <a:lnTo>
                    <a:pt x="562356" y="39624"/>
                  </a:lnTo>
                  <a:close/>
                </a:path>
                <a:path w="1252854" h="71754">
                  <a:moveTo>
                    <a:pt x="499872" y="39624"/>
                  </a:moveTo>
                  <a:lnTo>
                    <a:pt x="464820" y="39624"/>
                  </a:lnTo>
                  <a:lnTo>
                    <a:pt x="464820" y="30480"/>
                  </a:lnTo>
                  <a:lnTo>
                    <a:pt x="499872" y="30480"/>
                  </a:lnTo>
                  <a:lnTo>
                    <a:pt x="499872" y="39624"/>
                  </a:lnTo>
                  <a:close/>
                </a:path>
                <a:path w="1252854" h="71754">
                  <a:moveTo>
                    <a:pt x="437388" y="39624"/>
                  </a:moveTo>
                  <a:lnTo>
                    <a:pt x="400812" y="39624"/>
                  </a:lnTo>
                  <a:lnTo>
                    <a:pt x="400812" y="30480"/>
                  </a:lnTo>
                  <a:lnTo>
                    <a:pt x="437388" y="30480"/>
                  </a:lnTo>
                  <a:lnTo>
                    <a:pt x="437388" y="39624"/>
                  </a:lnTo>
                  <a:close/>
                </a:path>
                <a:path w="1252854" h="71754">
                  <a:moveTo>
                    <a:pt x="374904" y="39624"/>
                  </a:moveTo>
                  <a:lnTo>
                    <a:pt x="338328" y="39624"/>
                  </a:lnTo>
                  <a:lnTo>
                    <a:pt x="338328" y="30480"/>
                  </a:lnTo>
                  <a:lnTo>
                    <a:pt x="374904" y="30480"/>
                  </a:lnTo>
                  <a:lnTo>
                    <a:pt x="374904" y="39624"/>
                  </a:lnTo>
                  <a:close/>
                </a:path>
                <a:path w="1252854" h="71754">
                  <a:moveTo>
                    <a:pt x="312420" y="39624"/>
                  </a:moveTo>
                  <a:lnTo>
                    <a:pt x="275844" y="39624"/>
                  </a:lnTo>
                  <a:lnTo>
                    <a:pt x="275844" y="30480"/>
                  </a:lnTo>
                  <a:lnTo>
                    <a:pt x="312420" y="30480"/>
                  </a:lnTo>
                  <a:lnTo>
                    <a:pt x="312420" y="39624"/>
                  </a:lnTo>
                  <a:close/>
                </a:path>
                <a:path w="1252854" h="71754">
                  <a:moveTo>
                    <a:pt x="248412" y="39624"/>
                  </a:moveTo>
                  <a:lnTo>
                    <a:pt x="213360" y="39624"/>
                  </a:lnTo>
                  <a:lnTo>
                    <a:pt x="213360" y="30480"/>
                  </a:lnTo>
                  <a:lnTo>
                    <a:pt x="248412" y="30480"/>
                  </a:lnTo>
                  <a:lnTo>
                    <a:pt x="248412" y="39624"/>
                  </a:lnTo>
                  <a:close/>
                </a:path>
                <a:path w="1252854" h="71754">
                  <a:moveTo>
                    <a:pt x="185928" y="39624"/>
                  </a:moveTo>
                  <a:lnTo>
                    <a:pt x="150876" y="39624"/>
                  </a:lnTo>
                  <a:lnTo>
                    <a:pt x="150876" y="30480"/>
                  </a:lnTo>
                  <a:lnTo>
                    <a:pt x="185928" y="30480"/>
                  </a:lnTo>
                  <a:lnTo>
                    <a:pt x="185928" y="39624"/>
                  </a:lnTo>
                  <a:close/>
                </a:path>
                <a:path w="1252854" h="71754">
                  <a:moveTo>
                    <a:pt x="123444" y="39624"/>
                  </a:moveTo>
                  <a:lnTo>
                    <a:pt x="88392" y="39624"/>
                  </a:lnTo>
                  <a:lnTo>
                    <a:pt x="88392" y="30480"/>
                  </a:lnTo>
                  <a:lnTo>
                    <a:pt x="123444" y="30480"/>
                  </a:lnTo>
                  <a:lnTo>
                    <a:pt x="123444" y="39624"/>
                  </a:lnTo>
                  <a:close/>
                </a:path>
                <a:path w="1252854" h="71754">
                  <a:moveTo>
                    <a:pt x="36576" y="71628"/>
                  </a:moveTo>
                  <a:lnTo>
                    <a:pt x="22502" y="68699"/>
                  </a:lnTo>
                  <a:lnTo>
                    <a:pt x="10858" y="60769"/>
                  </a:lnTo>
                  <a:lnTo>
                    <a:pt x="2928" y="49125"/>
                  </a:lnTo>
                  <a:lnTo>
                    <a:pt x="0" y="35052"/>
                  </a:lnTo>
                  <a:lnTo>
                    <a:pt x="2928" y="21216"/>
                  </a:lnTo>
                  <a:lnTo>
                    <a:pt x="10858" y="10096"/>
                  </a:lnTo>
                  <a:lnTo>
                    <a:pt x="22502" y="2690"/>
                  </a:lnTo>
                  <a:lnTo>
                    <a:pt x="36576" y="0"/>
                  </a:lnTo>
                  <a:lnTo>
                    <a:pt x="50649" y="2690"/>
                  </a:lnTo>
                  <a:lnTo>
                    <a:pt x="62293" y="10096"/>
                  </a:lnTo>
                  <a:lnTo>
                    <a:pt x="70223" y="21216"/>
                  </a:lnTo>
                  <a:lnTo>
                    <a:pt x="72184" y="30480"/>
                  </a:lnTo>
                  <a:lnTo>
                    <a:pt x="36576" y="30480"/>
                  </a:lnTo>
                  <a:lnTo>
                    <a:pt x="36576" y="39624"/>
                  </a:lnTo>
                  <a:lnTo>
                    <a:pt x="72200" y="39624"/>
                  </a:lnTo>
                  <a:lnTo>
                    <a:pt x="70223" y="49125"/>
                  </a:lnTo>
                  <a:lnTo>
                    <a:pt x="62293" y="60769"/>
                  </a:lnTo>
                  <a:lnTo>
                    <a:pt x="50649" y="68699"/>
                  </a:lnTo>
                  <a:lnTo>
                    <a:pt x="36576" y="71628"/>
                  </a:lnTo>
                  <a:close/>
                </a:path>
                <a:path w="1252854" h="71754">
                  <a:moveTo>
                    <a:pt x="60960" y="39624"/>
                  </a:moveTo>
                  <a:lnTo>
                    <a:pt x="36576" y="39624"/>
                  </a:lnTo>
                  <a:lnTo>
                    <a:pt x="36576" y="30480"/>
                  </a:lnTo>
                  <a:lnTo>
                    <a:pt x="60960" y="30480"/>
                  </a:lnTo>
                  <a:lnTo>
                    <a:pt x="60960" y="39624"/>
                  </a:lnTo>
                  <a:close/>
                </a:path>
                <a:path w="1252854" h="71754">
                  <a:moveTo>
                    <a:pt x="72200" y="39624"/>
                  </a:moveTo>
                  <a:lnTo>
                    <a:pt x="60960" y="39624"/>
                  </a:lnTo>
                  <a:lnTo>
                    <a:pt x="60960" y="30480"/>
                  </a:lnTo>
                  <a:lnTo>
                    <a:pt x="72184" y="30480"/>
                  </a:lnTo>
                  <a:lnTo>
                    <a:pt x="73152" y="35052"/>
                  </a:lnTo>
                  <a:lnTo>
                    <a:pt x="72200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8572" y="4965192"/>
              <a:ext cx="233172" cy="23317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223759" y="4895100"/>
              <a:ext cx="8228330" cy="1539240"/>
            </a:xfrm>
            <a:custGeom>
              <a:avLst/>
              <a:gdLst/>
              <a:ahLst/>
              <a:cxnLst/>
              <a:rect l="l" t="t" r="r" b="b"/>
              <a:pathLst>
                <a:path w="8228330" h="1539239">
                  <a:moveTo>
                    <a:pt x="373392" y="1351775"/>
                  </a:moveTo>
                  <a:lnTo>
                    <a:pt x="366699" y="1302029"/>
                  </a:lnTo>
                  <a:lnTo>
                    <a:pt x="356628" y="1278293"/>
                  </a:lnTo>
                  <a:lnTo>
                    <a:pt x="356628" y="1351775"/>
                  </a:lnTo>
                  <a:lnTo>
                    <a:pt x="350545" y="1397228"/>
                  </a:lnTo>
                  <a:lnTo>
                    <a:pt x="333362" y="1438033"/>
                  </a:lnTo>
                  <a:lnTo>
                    <a:pt x="306717" y="1472552"/>
                  </a:lnTo>
                  <a:lnTo>
                    <a:pt x="272186" y="1499209"/>
                  </a:lnTo>
                  <a:lnTo>
                    <a:pt x="231381" y="1516392"/>
                  </a:lnTo>
                  <a:lnTo>
                    <a:pt x="185940" y="1522463"/>
                  </a:lnTo>
                  <a:lnTo>
                    <a:pt x="140487" y="1516392"/>
                  </a:lnTo>
                  <a:lnTo>
                    <a:pt x="99682" y="1499209"/>
                  </a:lnTo>
                  <a:lnTo>
                    <a:pt x="65151" y="1472552"/>
                  </a:lnTo>
                  <a:lnTo>
                    <a:pt x="38506" y="1438033"/>
                  </a:lnTo>
                  <a:lnTo>
                    <a:pt x="21323" y="1397228"/>
                  </a:lnTo>
                  <a:lnTo>
                    <a:pt x="15240" y="1351775"/>
                  </a:lnTo>
                  <a:lnTo>
                    <a:pt x="21323" y="1306334"/>
                  </a:lnTo>
                  <a:lnTo>
                    <a:pt x="38506" y="1265529"/>
                  </a:lnTo>
                  <a:lnTo>
                    <a:pt x="65151" y="1230998"/>
                  </a:lnTo>
                  <a:lnTo>
                    <a:pt x="99682" y="1204353"/>
                  </a:lnTo>
                  <a:lnTo>
                    <a:pt x="140487" y="1187170"/>
                  </a:lnTo>
                  <a:lnTo>
                    <a:pt x="185940" y="1181087"/>
                  </a:lnTo>
                  <a:lnTo>
                    <a:pt x="231381" y="1187170"/>
                  </a:lnTo>
                  <a:lnTo>
                    <a:pt x="272186" y="1204353"/>
                  </a:lnTo>
                  <a:lnTo>
                    <a:pt x="306717" y="1230998"/>
                  </a:lnTo>
                  <a:lnTo>
                    <a:pt x="333362" y="1265529"/>
                  </a:lnTo>
                  <a:lnTo>
                    <a:pt x="350545" y="1306334"/>
                  </a:lnTo>
                  <a:lnTo>
                    <a:pt x="356628" y="1351775"/>
                  </a:lnTo>
                  <a:lnTo>
                    <a:pt x="356628" y="1278293"/>
                  </a:lnTo>
                  <a:lnTo>
                    <a:pt x="318528" y="1219949"/>
                  </a:lnTo>
                  <a:lnTo>
                    <a:pt x="280593" y="1191031"/>
                  </a:lnTo>
                  <a:lnTo>
                    <a:pt x="235800" y="1172425"/>
                  </a:lnTo>
                  <a:lnTo>
                    <a:pt x="185940" y="1165847"/>
                  </a:lnTo>
                  <a:lnTo>
                    <a:pt x="136702" y="1172425"/>
                  </a:lnTo>
                  <a:lnTo>
                    <a:pt x="92354" y="1191031"/>
                  </a:lnTo>
                  <a:lnTo>
                    <a:pt x="54673" y="1219949"/>
                  </a:lnTo>
                  <a:lnTo>
                    <a:pt x="25514" y="1257515"/>
                  </a:lnTo>
                  <a:lnTo>
                    <a:pt x="6692" y="1302029"/>
                  </a:lnTo>
                  <a:lnTo>
                    <a:pt x="0" y="1351775"/>
                  </a:lnTo>
                  <a:lnTo>
                    <a:pt x="6692" y="1401648"/>
                  </a:lnTo>
                  <a:lnTo>
                    <a:pt x="25514" y="1446441"/>
                  </a:lnTo>
                  <a:lnTo>
                    <a:pt x="54673" y="1484363"/>
                  </a:lnTo>
                  <a:lnTo>
                    <a:pt x="92354" y="1513662"/>
                  </a:lnTo>
                  <a:lnTo>
                    <a:pt x="136702" y="1532547"/>
                  </a:lnTo>
                  <a:lnTo>
                    <a:pt x="185940" y="1539227"/>
                  </a:lnTo>
                  <a:lnTo>
                    <a:pt x="235800" y="1532547"/>
                  </a:lnTo>
                  <a:lnTo>
                    <a:pt x="259702" y="1522463"/>
                  </a:lnTo>
                  <a:lnTo>
                    <a:pt x="280593" y="1513662"/>
                  </a:lnTo>
                  <a:lnTo>
                    <a:pt x="318528" y="1484363"/>
                  </a:lnTo>
                  <a:lnTo>
                    <a:pt x="347814" y="1446441"/>
                  </a:lnTo>
                  <a:lnTo>
                    <a:pt x="366699" y="1401648"/>
                  </a:lnTo>
                  <a:lnTo>
                    <a:pt x="373392" y="1351775"/>
                  </a:lnTo>
                  <a:close/>
                </a:path>
                <a:path w="8228330" h="1539239">
                  <a:moveTo>
                    <a:pt x="8228076" y="185928"/>
                  </a:moveTo>
                  <a:lnTo>
                    <a:pt x="8221396" y="136690"/>
                  </a:lnTo>
                  <a:lnTo>
                    <a:pt x="8211312" y="112941"/>
                  </a:lnTo>
                  <a:lnTo>
                    <a:pt x="8211312" y="185928"/>
                  </a:lnTo>
                  <a:lnTo>
                    <a:pt x="8205241" y="230847"/>
                  </a:lnTo>
                  <a:lnTo>
                    <a:pt x="8188122" y="271487"/>
                  </a:lnTo>
                  <a:lnTo>
                    <a:pt x="8161591" y="306133"/>
                  </a:lnTo>
                  <a:lnTo>
                    <a:pt x="8127327" y="333019"/>
                  </a:lnTo>
                  <a:lnTo>
                    <a:pt x="8086966" y="350418"/>
                  </a:lnTo>
                  <a:lnTo>
                    <a:pt x="8042148" y="356616"/>
                  </a:lnTo>
                  <a:lnTo>
                    <a:pt x="7996593" y="350418"/>
                  </a:lnTo>
                  <a:lnTo>
                    <a:pt x="7955508" y="333019"/>
                  </a:lnTo>
                  <a:lnTo>
                    <a:pt x="7920609" y="306133"/>
                  </a:lnTo>
                  <a:lnTo>
                    <a:pt x="7893596" y="271487"/>
                  </a:lnTo>
                  <a:lnTo>
                    <a:pt x="7876133" y="230847"/>
                  </a:lnTo>
                  <a:lnTo>
                    <a:pt x="7869936" y="185928"/>
                  </a:lnTo>
                  <a:lnTo>
                    <a:pt x="7876133" y="140474"/>
                  </a:lnTo>
                  <a:lnTo>
                    <a:pt x="7893596" y="99669"/>
                  </a:lnTo>
                  <a:lnTo>
                    <a:pt x="7920609" y="65151"/>
                  </a:lnTo>
                  <a:lnTo>
                    <a:pt x="7955508" y="38493"/>
                  </a:lnTo>
                  <a:lnTo>
                    <a:pt x="7996593" y="21310"/>
                  </a:lnTo>
                  <a:lnTo>
                    <a:pt x="8042148" y="15240"/>
                  </a:lnTo>
                  <a:lnTo>
                    <a:pt x="8086966" y="21310"/>
                  </a:lnTo>
                  <a:lnTo>
                    <a:pt x="8127327" y="38493"/>
                  </a:lnTo>
                  <a:lnTo>
                    <a:pt x="8161591" y="65151"/>
                  </a:lnTo>
                  <a:lnTo>
                    <a:pt x="8188122" y="99669"/>
                  </a:lnTo>
                  <a:lnTo>
                    <a:pt x="8205241" y="140474"/>
                  </a:lnTo>
                  <a:lnTo>
                    <a:pt x="8211312" y="185928"/>
                  </a:lnTo>
                  <a:lnTo>
                    <a:pt x="8211312" y="112941"/>
                  </a:lnTo>
                  <a:lnTo>
                    <a:pt x="8202574" y="92341"/>
                  </a:lnTo>
                  <a:lnTo>
                    <a:pt x="8173402" y="54673"/>
                  </a:lnTo>
                  <a:lnTo>
                    <a:pt x="8135734" y="25501"/>
                  </a:lnTo>
                  <a:lnTo>
                    <a:pt x="8111541" y="15240"/>
                  </a:lnTo>
                  <a:lnTo>
                    <a:pt x="8091386" y="6680"/>
                  </a:lnTo>
                  <a:lnTo>
                    <a:pt x="8042148" y="0"/>
                  </a:lnTo>
                  <a:lnTo>
                    <a:pt x="7992288" y="6680"/>
                  </a:lnTo>
                  <a:lnTo>
                    <a:pt x="7947495" y="25501"/>
                  </a:lnTo>
                  <a:lnTo>
                    <a:pt x="7909560" y="54673"/>
                  </a:lnTo>
                  <a:lnTo>
                    <a:pt x="7880274" y="92341"/>
                  </a:lnTo>
                  <a:lnTo>
                    <a:pt x="7861389" y="136690"/>
                  </a:lnTo>
                  <a:lnTo>
                    <a:pt x="7854696" y="185928"/>
                  </a:lnTo>
                  <a:lnTo>
                    <a:pt x="7861389" y="235153"/>
                  </a:lnTo>
                  <a:lnTo>
                    <a:pt x="7880274" y="279501"/>
                  </a:lnTo>
                  <a:lnTo>
                    <a:pt x="7909560" y="317182"/>
                  </a:lnTo>
                  <a:lnTo>
                    <a:pt x="7947495" y="346341"/>
                  </a:lnTo>
                  <a:lnTo>
                    <a:pt x="7992288" y="365163"/>
                  </a:lnTo>
                  <a:lnTo>
                    <a:pt x="8042148" y="371856"/>
                  </a:lnTo>
                  <a:lnTo>
                    <a:pt x="8091386" y="365163"/>
                  </a:lnTo>
                  <a:lnTo>
                    <a:pt x="8135734" y="346341"/>
                  </a:lnTo>
                  <a:lnTo>
                    <a:pt x="8173402" y="317182"/>
                  </a:lnTo>
                  <a:lnTo>
                    <a:pt x="8202574" y="279501"/>
                  </a:lnTo>
                  <a:lnTo>
                    <a:pt x="8221396" y="235153"/>
                  </a:lnTo>
                  <a:lnTo>
                    <a:pt x="8228076" y="1859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6736" y="6131051"/>
              <a:ext cx="185927" cy="233172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6976333" y="4381963"/>
            <a:ext cx="3086660" cy="45491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728982">
              <a:spcBef>
                <a:spcPts val="106"/>
              </a:spcBef>
            </a:pPr>
            <a:r>
              <a:rPr sz="1147" b="1" spc="4" dirty="0">
                <a:latin typeface="Verdana"/>
                <a:cs typeface="Verdana"/>
              </a:rPr>
              <a:t>Dedicated</a:t>
            </a:r>
            <a:r>
              <a:rPr sz="1147" b="1" spc="-31" dirty="0">
                <a:latin typeface="Verdana"/>
                <a:cs typeface="Verdana"/>
              </a:rPr>
              <a:t> </a:t>
            </a:r>
            <a:r>
              <a:rPr sz="1147" b="1" spc="4" dirty="0">
                <a:latin typeface="Verdana"/>
                <a:cs typeface="Verdana"/>
              </a:rPr>
              <a:t>professional</a:t>
            </a:r>
            <a:endParaRPr sz="1147" dirty="0">
              <a:latin typeface="Verdana"/>
              <a:cs typeface="Verdana"/>
            </a:endParaRPr>
          </a:p>
          <a:p>
            <a:pPr>
              <a:spcBef>
                <a:spcPts val="13"/>
              </a:spcBef>
            </a:pPr>
            <a:endParaRPr sz="1721" dirty="0">
              <a:latin typeface="Verdana"/>
              <a:cs typeface="Verdana"/>
            </a:endParaRPr>
          </a:p>
        </p:txBody>
      </p:sp>
      <p:sp>
        <p:nvSpPr>
          <p:cNvPr id="85" name="Title 54">
            <a:extLst>
              <a:ext uri="{FF2B5EF4-FFF2-40B4-BE49-F238E27FC236}">
                <a16:creationId xmlns="" xmlns:a16="http://schemas.microsoft.com/office/drawing/2014/main" id="{38047EA5-612D-49DD-B1A3-40FB69CB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673"/>
            <a:ext cx="12192000" cy="79064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DREAM CA, BELIEVE CA, ACHIEVE CA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3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4">
            <a:extLst>
              <a:ext uri="{FF2B5EF4-FFF2-40B4-BE49-F238E27FC236}">
                <a16:creationId xmlns="" xmlns:a16="http://schemas.microsoft.com/office/drawing/2014/main" id="{362B7464-8DE9-48C7-A7E4-27FB898AAA3F}"/>
              </a:ext>
            </a:extLst>
          </p:cNvPr>
          <p:cNvSpPr txBox="1">
            <a:spLocks/>
          </p:cNvSpPr>
          <p:nvPr/>
        </p:nvSpPr>
        <p:spPr>
          <a:xfrm>
            <a:off x="0" y="3003821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WHAT HELP CVOCA GIVES?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1D4FD1-DC66-4268-99CD-B6DED6817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73" y="33367"/>
            <a:ext cx="2970454" cy="29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9B2733A-0E76-4030-BEEF-D4FC1B5E1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21" y="1867368"/>
            <a:ext cx="3505200" cy="2076711"/>
          </a:xfrm>
          <a:prstGeom prst="rect">
            <a:avLst/>
          </a:prstGeom>
        </p:spPr>
      </p:pic>
      <p:sp>
        <p:nvSpPr>
          <p:cNvPr id="36" name="Title 54">
            <a:extLst>
              <a:ext uri="{FF2B5EF4-FFF2-40B4-BE49-F238E27FC236}">
                <a16:creationId xmlns="" xmlns:a16="http://schemas.microsoft.com/office/drawing/2014/main" id="{D16CE3D1-DB0B-48A6-90BF-AAA1C68DA8BE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FINANCIAL ASSISTANCE BY CVOCA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EAAED23D-4D74-46FC-BD06-F966FF7D3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67480"/>
              </p:ext>
            </p:extLst>
          </p:nvPr>
        </p:nvGraphicFramePr>
        <p:xfrm>
          <a:off x="7631593" y="4078373"/>
          <a:ext cx="4323465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155">
                  <a:extLst>
                    <a:ext uri="{9D8B030D-6E8A-4147-A177-3AD203B41FA5}">
                      <a16:colId xmlns="" xmlns:a16="http://schemas.microsoft.com/office/drawing/2014/main" val="85706083"/>
                    </a:ext>
                  </a:extLst>
                </a:gridCol>
                <a:gridCol w="1441155">
                  <a:extLst>
                    <a:ext uri="{9D8B030D-6E8A-4147-A177-3AD203B41FA5}">
                      <a16:colId xmlns="" xmlns:a16="http://schemas.microsoft.com/office/drawing/2014/main" val="2294910657"/>
                    </a:ext>
                  </a:extLst>
                </a:gridCol>
                <a:gridCol w="1441155">
                  <a:extLst>
                    <a:ext uri="{9D8B030D-6E8A-4147-A177-3AD203B41FA5}">
                      <a16:colId xmlns="" xmlns:a16="http://schemas.microsoft.com/office/drawing/2014/main" val="4250942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Discount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Loan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Self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176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7682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43602"/>
              </p:ext>
            </p:extLst>
          </p:nvPr>
        </p:nvGraphicFramePr>
        <p:xfrm>
          <a:off x="337820" y="3012398"/>
          <a:ext cx="5900421" cy="3317281"/>
        </p:xfrm>
        <a:graphic>
          <a:graphicData uri="http://schemas.openxmlformats.org/drawingml/2006/table">
            <a:tbl>
              <a:tblPr/>
              <a:tblGrid>
                <a:gridCol w="802817"/>
                <a:gridCol w="3896187"/>
                <a:gridCol w="1201417"/>
              </a:tblGrid>
              <a:tr h="850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Sr. No.</a:t>
                      </a:r>
                      <a:endParaRPr lang="en-IN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Classes</a:t>
                      </a:r>
                      <a:endParaRPr lang="en-IN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Discount</a:t>
                      </a:r>
                      <a:endParaRPr lang="en-IN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J.K. Shah Classes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35">
                <a:tc>
                  <a:txBody>
                    <a:bodyPr/>
                    <a:lstStyle/>
                    <a:p>
                      <a:pPr algn="ctr"/>
                      <a:r>
                        <a:rPr lang="en-IN" sz="2000" b="1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Pinnacle Classes (</a:t>
                      </a:r>
                      <a:r>
                        <a:rPr lang="en-IN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Dadar</a:t>
                      </a: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IN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IN" sz="2000" b="1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AJ  Education Next (Andheri)(upto)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IN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IN" sz="2000" b="1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Kirtida</a:t>
                      </a: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Tutorials (</a:t>
                      </a:r>
                      <a:r>
                        <a:rPr lang="en-IN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Vashi</a:t>
                      </a: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IN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IN" sz="2000" b="1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Siddhi Professionals (Mulund)</a:t>
                      </a:r>
                      <a:endParaRPr lang="en-IN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IN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effectLst/>
                        </a:rPr>
                        <a:t>6</a:t>
                      </a:r>
                      <a:endParaRPr lang="en-IN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Prism Classes (</a:t>
                      </a:r>
                      <a:r>
                        <a:rPr lang="en-IN" sz="2000" b="1" dirty="0" err="1" smtClean="0">
                          <a:effectLst/>
                        </a:rPr>
                        <a:t>Borivali</a:t>
                      </a:r>
                      <a:r>
                        <a:rPr lang="en-IN" sz="2000" b="1" dirty="0" smtClean="0">
                          <a:effectLst/>
                        </a:rPr>
                        <a:t> / </a:t>
                      </a:r>
                      <a:r>
                        <a:rPr lang="en-IN" sz="2000" b="1" dirty="0" err="1" smtClean="0">
                          <a:effectLst/>
                        </a:rPr>
                        <a:t>Kandivali</a:t>
                      </a:r>
                      <a:r>
                        <a:rPr lang="en-IN" sz="2000" b="1" dirty="0" smtClean="0">
                          <a:effectLst/>
                        </a:rPr>
                        <a:t>)</a:t>
                      </a:r>
                      <a:endParaRPr lang="en-IN" sz="20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33%</a:t>
                      </a:r>
                      <a:endParaRPr lang="en-IN" sz="20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1140" y="22593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Following is the list of Coaching Classes and discounts given by them: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31140" y="1229389"/>
            <a:ext cx="875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For the benefit of </a:t>
            </a:r>
            <a:r>
              <a:rPr lang="en-US" dirty="0" smtClean="0">
                <a:solidFill>
                  <a:srgbClr val="333333"/>
                </a:solidFill>
                <a:latin typeface="Calibri" panose="020F0502020204030204" pitchFamily="34" charset="0"/>
              </a:rPr>
              <a:t>KVO needy 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students pursuing CA/ CS/ ICWA courses, CVO CA Association has established </a:t>
            </a:r>
            <a:r>
              <a:rPr lang="en-US" dirty="0" smtClean="0">
                <a:solidFill>
                  <a:srgbClr val="333333"/>
                </a:solidFill>
                <a:latin typeface="Calibri" panose="020F0502020204030204" pitchFamily="34" charset="0"/>
              </a:rPr>
              <a:t>earmarked fund under 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the name of 'Shri </a:t>
            </a:r>
            <a:r>
              <a:rPr lang="en-US" dirty="0" err="1">
                <a:solidFill>
                  <a:srgbClr val="333333"/>
                </a:solidFill>
                <a:latin typeface="Calibri" panose="020F0502020204030204" pitchFamily="34" charset="0"/>
              </a:rPr>
              <a:t>Shantilal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" panose="020F0502020204030204" pitchFamily="34" charset="0"/>
              </a:rPr>
              <a:t>Vershi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 Haria Educational Assistance Fund</a:t>
            </a:r>
            <a:r>
              <a:rPr lang="en-US" dirty="0" smtClean="0">
                <a:solidFill>
                  <a:srgbClr val="333333"/>
                </a:solidFill>
                <a:latin typeface="Calibri" panose="020F0502020204030204" pitchFamily="34" charset="0"/>
              </a:rPr>
              <a:t>'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43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54">
            <a:extLst>
              <a:ext uri="{FF2B5EF4-FFF2-40B4-BE49-F238E27FC236}">
                <a16:creationId xmlns="" xmlns:a16="http://schemas.microsoft.com/office/drawing/2014/main" id="{D16CE3D1-DB0B-48A6-90BF-AAA1C68DA8BE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OTHER SUPPORT BY CVOCA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09512E0-15FD-4C00-BA1C-505C39A7125B}"/>
              </a:ext>
            </a:extLst>
          </p:cNvPr>
          <p:cNvSpPr/>
          <p:nvPr/>
        </p:nvSpPr>
        <p:spPr>
          <a:xfrm>
            <a:off x="2466753" y="2529502"/>
            <a:ext cx="2026639" cy="1788031"/>
          </a:xfrm>
          <a:prstGeom prst="ellipse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en-US" b="1" dirty="0"/>
              <a:t>Interest free Laptop loans for needy students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04F1768-77FF-4D2B-967C-4863DFE3B73D}"/>
              </a:ext>
            </a:extLst>
          </p:cNvPr>
          <p:cNvSpPr/>
          <p:nvPr/>
        </p:nvSpPr>
        <p:spPr>
          <a:xfrm>
            <a:off x="4642406" y="1086745"/>
            <a:ext cx="2406020" cy="2028874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en-US" b="1" dirty="0"/>
              <a:t>Publishing articleship vacancy of CVOCA firms in Kutchi </a:t>
            </a:r>
            <a:r>
              <a:rPr lang="en-US" b="1" dirty="0" err="1"/>
              <a:t>Patrika</a:t>
            </a:r>
            <a:endParaRPr lang="en-US" b="1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D2EFDD1-71BB-4F71-9E03-EB0407F4BEE5}"/>
              </a:ext>
            </a:extLst>
          </p:cNvPr>
          <p:cNvSpPr/>
          <p:nvPr/>
        </p:nvSpPr>
        <p:spPr>
          <a:xfrm>
            <a:off x="7060249" y="2369299"/>
            <a:ext cx="2075549" cy="1951439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en-US" b="1" dirty="0"/>
              <a:t>Conducting orientation course for fresh article assistants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D45F90D-05F1-4920-9F69-A1BA26D0D8B0}"/>
              </a:ext>
            </a:extLst>
          </p:cNvPr>
          <p:cNvSpPr/>
          <p:nvPr/>
        </p:nvSpPr>
        <p:spPr>
          <a:xfrm>
            <a:off x="6328145" y="4651238"/>
            <a:ext cx="2406020" cy="2063236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en-US" b="1" dirty="0"/>
              <a:t>Conducting various seminars on professional topics for CA students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486C45F-6BCB-4166-A4A5-2B0E34E0443E}"/>
              </a:ext>
            </a:extLst>
          </p:cNvPr>
          <p:cNvSpPr/>
          <p:nvPr/>
        </p:nvSpPr>
        <p:spPr>
          <a:xfrm>
            <a:off x="2887313" y="4558376"/>
            <a:ext cx="2406020" cy="2132911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en-US" b="1" dirty="0"/>
              <a:t>Conducting Career guidance </a:t>
            </a:r>
            <a:r>
              <a:rPr lang="en-US" b="1" dirty="0" smtClean="0"/>
              <a:t>/ Mentorship Programme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B1D4FD1-DC66-4268-99CD-B6DED6817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54" y="3261469"/>
            <a:ext cx="1733286" cy="17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16A920B-FD89-400C-A4F3-457910C7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" y="0"/>
            <a:ext cx="12190788" cy="16427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E604832-1EF6-4E36-A05E-1F21AE18B6F1}"/>
              </a:ext>
            </a:extLst>
          </p:cNvPr>
          <p:cNvSpPr txBox="1"/>
          <p:nvPr/>
        </p:nvSpPr>
        <p:spPr>
          <a:xfrm>
            <a:off x="2733335" y="3397677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Edwardian Script ITC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74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croll: Horizontal 17">
            <a:extLst>
              <a:ext uri="{FF2B5EF4-FFF2-40B4-BE49-F238E27FC236}">
                <a16:creationId xmlns="" xmlns:a16="http://schemas.microsoft.com/office/drawing/2014/main" id="{97036C2D-4B75-4797-82D9-9EEDFC0588D8}"/>
              </a:ext>
            </a:extLst>
          </p:cNvPr>
          <p:cNvSpPr/>
          <p:nvPr/>
        </p:nvSpPr>
        <p:spPr>
          <a:xfrm>
            <a:off x="623370" y="6189901"/>
            <a:ext cx="6028660" cy="547501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733647" y="1576778"/>
            <a:ext cx="6858000" cy="46222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sz="1600" dirty="0">
                <a:cs typeface="Verdana"/>
              </a:rPr>
              <a:t>A statutory </a:t>
            </a:r>
            <a:r>
              <a:rPr sz="1600" spc="-4" dirty="0">
                <a:cs typeface="Verdana"/>
              </a:rPr>
              <a:t>body </a:t>
            </a:r>
            <a:r>
              <a:rPr sz="1600" dirty="0">
                <a:cs typeface="Verdana"/>
              </a:rPr>
              <a:t> established by an </a:t>
            </a:r>
            <a:r>
              <a:rPr sz="1600" spc="4" dirty="0">
                <a:cs typeface="Verdana"/>
              </a:rPr>
              <a:t>Act of </a:t>
            </a:r>
            <a:r>
              <a:rPr sz="1600" spc="-666" dirty="0">
                <a:cs typeface="Verdana"/>
              </a:rPr>
              <a:t> </a:t>
            </a:r>
            <a:r>
              <a:rPr sz="1600" dirty="0">
                <a:cs typeface="Verdana"/>
              </a:rPr>
              <a:t>Indian</a:t>
            </a:r>
            <a:r>
              <a:rPr sz="1600" spc="4" dirty="0">
                <a:cs typeface="Verdana"/>
              </a:rPr>
              <a:t> </a:t>
            </a:r>
            <a:r>
              <a:rPr sz="1600" dirty="0">
                <a:cs typeface="Verdana"/>
              </a:rPr>
              <a:t>Parliament</a:t>
            </a:r>
            <a:r>
              <a:rPr lang="en-US" sz="1600" dirty="0">
                <a:cs typeface="Verdana"/>
              </a:rPr>
              <a:t> </a:t>
            </a:r>
            <a:r>
              <a:rPr sz="1600" dirty="0">
                <a:cs typeface="Verdana"/>
              </a:rPr>
              <a:t>“The</a:t>
            </a:r>
            <a:r>
              <a:rPr sz="1600" spc="18" dirty="0">
                <a:cs typeface="Verdana"/>
              </a:rPr>
              <a:t> </a:t>
            </a:r>
            <a:r>
              <a:rPr sz="1600" dirty="0">
                <a:cs typeface="Verdana"/>
              </a:rPr>
              <a:t>Chartered </a:t>
            </a:r>
            <a:r>
              <a:rPr sz="1600" spc="4" dirty="0">
                <a:cs typeface="Verdana"/>
              </a:rPr>
              <a:t> </a:t>
            </a:r>
            <a:r>
              <a:rPr sz="1600" dirty="0">
                <a:cs typeface="Verdana"/>
              </a:rPr>
              <a:t>Accountants</a:t>
            </a:r>
            <a:r>
              <a:rPr sz="1600" spc="-35" dirty="0">
                <a:cs typeface="Verdana"/>
              </a:rPr>
              <a:t> </a:t>
            </a:r>
            <a:r>
              <a:rPr sz="1600" spc="4" dirty="0">
                <a:cs typeface="Verdana"/>
              </a:rPr>
              <a:t>Act,</a:t>
            </a:r>
            <a:r>
              <a:rPr lang="en-US" sz="1600" spc="4" dirty="0">
                <a:cs typeface="Verdana"/>
              </a:rPr>
              <a:t> </a:t>
            </a:r>
            <a:r>
              <a:rPr sz="1600" spc="4" dirty="0">
                <a:cs typeface="Verdana"/>
              </a:rPr>
              <a:t>1949”</a:t>
            </a: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lang="en-US" sz="1600" spc="4" dirty="0">
                <a:cs typeface="Verdana"/>
              </a:rPr>
              <a:t>ICAI conducts Education, Regulatory and Disciplinary Function</a:t>
            </a: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lang="en-US" sz="1600" spc="4" dirty="0">
                <a:cs typeface="Verdana"/>
              </a:rPr>
              <a:t>Distant Mode of Education. Education through Accredited Institutions, Branches, e-lectures, video lectures and web casts</a:t>
            </a: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lang="en-US" sz="1600" spc="4" dirty="0">
                <a:cs typeface="Verdana"/>
              </a:rPr>
              <a:t>Comply with the requirements of international educational pronouncements of IFAC</a:t>
            </a: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lang="en-US" sz="1600" spc="4" dirty="0">
                <a:cs typeface="Verdana"/>
              </a:rPr>
              <a:t>Comprehensive and contemporary theoretical and practical curriculum</a:t>
            </a: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lang="en-US" sz="1600" spc="4" dirty="0">
                <a:cs typeface="Verdana"/>
              </a:rPr>
              <a:t>One of the largest accounting examination networks</a:t>
            </a: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lang="en-US" sz="1600" spc="4" dirty="0">
                <a:cs typeface="Verdana"/>
              </a:rPr>
              <a:t>Exams are held twice a year</a:t>
            </a: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endParaRPr lang="en-US" sz="1600" spc="4" dirty="0">
              <a:cs typeface="Verdana"/>
            </a:endParaRPr>
          </a:p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lang="en-US" sz="1600" spc="4" dirty="0">
                <a:cs typeface="Verdana"/>
              </a:rPr>
              <a:t>Examination system considered to be of high standard &amp; integrity worldwide</a:t>
            </a:r>
            <a:endParaRPr sz="1600" dirty="0"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645" y="6319776"/>
            <a:ext cx="5196355" cy="28774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4826">
              <a:spcBef>
                <a:spcPts val="1160"/>
              </a:spcBef>
            </a:pPr>
            <a:r>
              <a:rPr b="1" spc="9" dirty="0">
                <a:cs typeface="Verdana"/>
              </a:rPr>
              <a:t>ICAI</a:t>
            </a:r>
            <a:r>
              <a:rPr b="1" spc="13" dirty="0">
                <a:cs typeface="Verdana"/>
              </a:rPr>
              <a:t> </a:t>
            </a:r>
            <a:r>
              <a:rPr b="1" spc="9" dirty="0">
                <a:cs typeface="Verdana"/>
              </a:rPr>
              <a:t>is</a:t>
            </a:r>
            <a:r>
              <a:rPr b="1" spc="-4" dirty="0">
                <a:cs typeface="Verdana"/>
              </a:rPr>
              <a:t> </a:t>
            </a:r>
            <a:r>
              <a:rPr b="1" spc="13" dirty="0">
                <a:cs typeface="Verdana"/>
              </a:rPr>
              <a:t>the</a:t>
            </a:r>
            <a:r>
              <a:rPr b="1" spc="4" dirty="0">
                <a:cs typeface="Verdana"/>
              </a:rPr>
              <a:t> 2</a:t>
            </a:r>
            <a:r>
              <a:rPr b="1" spc="6" baseline="25925" dirty="0">
                <a:cs typeface="Verdana"/>
              </a:rPr>
              <a:t>nd</a:t>
            </a:r>
            <a:r>
              <a:rPr b="1" spc="184" baseline="25925" dirty="0">
                <a:cs typeface="Verdana"/>
              </a:rPr>
              <a:t> </a:t>
            </a:r>
            <a:r>
              <a:rPr b="1" spc="13" dirty="0">
                <a:cs typeface="Verdana"/>
              </a:rPr>
              <a:t>largest Accounting</a:t>
            </a:r>
            <a:r>
              <a:rPr b="1" dirty="0">
                <a:cs typeface="Verdana"/>
              </a:rPr>
              <a:t> </a:t>
            </a:r>
            <a:r>
              <a:rPr b="1" spc="18" dirty="0">
                <a:cs typeface="Verdana"/>
              </a:rPr>
              <a:t>Body</a:t>
            </a:r>
            <a:r>
              <a:rPr b="1" spc="-9" dirty="0">
                <a:cs typeface="Verdana"/>
              </a:rPr>
              <a:t> </a:t>
            </a:r>
            <a:r>
              <a:rPr b="1" spc="9" dirty="0">
                <a:cs typeface="Verdana"/>
              </a:rPr>
              <a:t>in</a:t>
            </a:r>
            <a:r>
              <a:rPr b="1" spc="13" dirty="0">
                <a:cs typeface="Verdana"/>
              </a:rPr>
              <a:t> the</a:t>
            </a:r>
            <a:r>
              <a:rPr b="1" spc="4" dirty="0">
                <a:cs typeface="Verdana"/>
              </a:rPr>
              <a:t> </a:t>
            </a:r>
            <a:r>
              <a:rPr b="1" spc="13" dirty="0">
                <a:cs typeface="Verdana"/>
              </a:rPr>
              <a:t>World</a:t>
            </a:r>
            <a:endParaRPr dirty="0">
              <a:cs typeface="Verdana"/>
            </a:endParaRPr>
          </a:p>
        </p:txBody>
      </p:sp>
      <p:sp>
        <p:nvSpPr>
          <p:cNvPr id="15" name="Title 54">
            <a:extLst>
              <a:ext uri="{FF2B5EF4-FFF2-40B4-BE49-F238E27FC236}">
                <a16:creationId xmlns="" xmlns:a16="http://schemas.microsoft.com/office/drawing/2014/main" id="{78C607C6-BC8F-48D0-85F0-4BBD6F62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673"/>
            <a:ext cx="12192000" cy="79064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ICAI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6EAAB20-9B16-4FB7-A1EF-FD0C27F8B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2" y="120598"/>
            <a:ext cx="1213687" cy="1219105"/>
          </a:xfrm>
          <a:prstGeom prst="rect">
            <a:avLst/>
          </a:prstGeom>
        </p:spPr>
      </p:pic>
      <p:pic>
        <p:nvPicPr>
          <p:cNvPr id="17" name="Picture 6" descr="C:\Documents and Settings\Administrator\Desktop\icaiimage.jpg">
            <a:extLst>
              <a:ext uri="{FF2B5EF4-FFF2-40B4-BE49-F238E27FC236}">
                <a16:creationId xmlns="" xmlns:a16="http://schemas.microsoft.com/office/drawing/2014/main" id="{12C9FFE2-6836-42F5-B4E6-CF2B2658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823" y="1278193"/>
            <a:ext cx="3732028" cy="5459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Law Icon 3822646">
            <a:extLst>
              <a:ext uri="{FF2B5EF4-FFF2-40B4-BE49-F238E27FC236}">
                <a16:creationId xmlns="" xmlns:a16="http://schemas.microsoft.com/office/drawing/2014/main" id="{D0F873CA-5444-4E31-99BF-C3B22FCE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7" y="1617345"/>
            <a:ext cx="259445" cy="2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ducation Icon 1684260">
            <a:extLst>
              <a:ext uri="{FF2B5EF4-FFF2-40B4-BE49-F238E27FC236}">
                <a16:creationId xmlns="" xmlns:a16="http://schemas.microsoft.com/office/drawing/2014/main" id="{90D91F7D-16AB-4045-9E66-7E722C8E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7" y="2320627"/>
            <a:ext cx="259445" cy="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nstitution Icon 1078227">
            <a:extLst>
              <a:ext uri="{FF2B5EF4-FFF2-40B4-BE49-F238E27FC236}">
                <a16:creationId xmlns="" xmlns:a16="http://schemas.microsoft.com/office/drawing/2014/main" id="{ADF31431-63A3-487A-9B2F-5501F459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7" y="3003843"/>
            <a:ext cx="259445" cy="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nternational Icon 965885">
            <a:extLst>
              <a:ext uri="{FF2B5EF4-FFF2-40B4-BE49-F238E27FC236}">
                <a16:creationId xmlns="" xmlns:a16="http://schemas.microsoft.com/office/drawing/2014/main" id="{ED84B984-1F13-4BBF-B685-6A2CC6F8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7" y="3687059"/>
            <a:ext cx="259445" cy="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urriculum Icon 1574559">
            <a:extLst>
              <a:ext uri="{FF2B5EF4-FFF2-40B4-BE49-F238E27FC236}">
                <a16:creationId xmlns="" xmlns:a16="http://schemas.microsoft.com/office/drawing/2014/main" id="{BBBBEB21-A805-416A-8694-BA542B84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5" y="4326375"/>
            <a:ext cx="259445" cy="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networking Icon 2148898">
            <a:extLst>
              <a:ext uri="{FF2B5EF4-FFF2-40B4-BE49-F238E27FC236}">
                <a16:creationId xmlns="" xmlns:a16="http://schemas.microsoft.com/office/drawing/2014/main" id="{A9BBEF13-EDB1-4E8D-ACB3-4927FCD0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5" y="4918242"/>
            <a:ext cx="259445" cy="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ntegrity Icon 3152085">
            <a:extLst>
              <a:ext uri="{FF2B5EF4-FFF2-40B4-BE49-F238E27FC236}">
                <a16:creationId xmlns="" xmlns:a16="http://schemas.microsoft.com/office/drawing/2014/main" id="{C3A889E1-D0BA-432D-A889-990E7ABE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5" y="5919404"/>
            <a:ext cx="259445" cy="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exam Icon 2455354">
            <a:extLst>
              <a:ext uri="{FF2B5EF4-FFF2-40B4-BE49-F238E27FC236}">
                <a16:creationId xmlns="" xmlns:a16="http://schemas.microsoft.com/office/drawing/2014/main" id="{67484EF0-BF75-4826-A93E-B1A70F0C0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5" y="5418823"/>
            <a:ext cx="259445" cy="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4">
            <a:extLst>
              <a:ext uri="{FF2B5EF4-FFF2-40B4-BE49-F238E27FC236}">
                <a16:creationId xmlns="" xmlns:a16="http://schemas.microsoft.com/office/drawing/2014/main" id="{ACEEEAE1-255F-429A-82AC-21B6AA6D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673"/>
            <a:ext cx="12192000" cy="79064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USP OF CA PROFESSION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oogle Shape;275;p5">
            <a:extLst>
              <a:ext uri="{FF2B5EF4-FFF2-40B4-BE49-F238E27FC236}">
                <a16:creationId xmlns="" xmlns:a16="http://schemas.microsoft.com/office/drawing/2014/main" id="{FD54D309-D19B-4FAE-9BD4-702874AFA7BF}"/>
              </a:ext>
            </a:extLst>
          </p:cNvPr>
          <p:cNvGrpSpPr/>
          <p:nvPr/>
        </p:nvGrpSpPr>
        <p:grpSpPr>
          <a:xfrm>
            <a:off x="512194" y="1398358"/>
            <a:ext cx="10974354" cy="4672476"/>
            <a:chOff x="569946" y="1071099"/>
            <a:chExt cx="10974354" cy="4672476"/>
          </a:xfrm>
        </p:grpSpPr>
        <p:grpSp>
          <p:nvGrpSpPr>
            <p:cNvPr id="7" name="Google Shape;276;p5">
              <a:extLst>
                <a:ext uri="{FF2B5EF4-FFF2-40B4-BE49-F238E27FC236}">
                  <a16:creationId xmlns="" xmlns:a16="http://schemas.microsoft.com/office/drawing/2014/main" id="{76596CCC-F034-46AD-8D4F-767E3E17EC54}"/>
                </a:ext>
              </a:extLst>
            </p:cNvPr>
            <p:cNvGrpSpPr/>
            <p:nvPr/>
          </p:nvGrpSpPr>
          <p:grpSpPr>
            <a:xfrm>
              <a:off x="569946" y="1071099"/>
              <a:ext cx="2045786" cy="2290978"/>
              <a:chOff x="569946" y="1071099"/>
              <a:chExt cx="2045786" cy="2290978"/>
            </a:xfrm>
          </p:grpSpPr>
          <p:sp>
            <p:nvSpPr>
              <p:cNvPr id="35" name="Google Shape;277;p5">
                <a:extLst>
                  <a:ext uri="{FF2B5EF4-FFF2-40B4-BE49-F238E27FC236}">
                    <a16:creationId xmlns="" xmlns:a16="http://schemas.microsoft.com/office/drawing/2014/main" id="{1010D03C-8486-4AF9-B044-0916CAE3D302}"/>
                  </a:ext>
                </a:extLst>
              </p:cNvPr>
              <p:cNvSpPr/>
              <p:nvPr/>
            </p:nvSpPr>
            <p:spPr>
              <a:xfrm>
                <a:off x="660286" y="1167258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78;p5">
                <a:extLst>
                  <a:ext uri="{FF2B5EF4-FFF2-40B4-BE49-F238E27FC236}">
                    <a16:creationId xmlns="" xmlns:a16="http://schemas.microsoft.com/office/drawing/2014/main" id="{4F777077-4D79-4068-B31C-F5C534427DB6}"/>
                  </a:ext>
                </a:extLst>
              </p:cNvPr>
              <p:cNvSpPr/>
              <p:nvPr/>
            </p:nvSpPr>
            <p:spPr>
              <a:xfrm>
                <a:off x="569946" y="1071099"/>
                <a:ext cx="1955446" cy="2194819"/>
              </a:xfrm>
              <a:prstGeom prst="rect">
                <a:avLst/>
              </a:prstGeom>
              <a:solidFill>
                <a:srgbClr val="FE414C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Open for all Streams: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cs typeface="Calibri"/>
                    <a:sym typeface="Calibri"/>
                  </a:rPr>
                  <a:t>Commerce/ Science/ Arts</a:t>
                </a:r>
                <a:endParaRPr dirty="0"/>
              </a:p>
            </p:txBody>
          </p:sp>
        </p:grpSp>
        <p:grpSp>
          <p:nvGrpSpPr>
            <p:cNvPr id="8" name="Google Shape;279;p5">
              <a:extLst>
                <a:ext uri="{FF2B5EF4-FFF2-40B4-BE49-F238E27FC236}">
                  <a16:creationId xmlns="" xmlns:a16="http://schemas.microsoft.com/office/drawing/2014/main" id="{CDF886C8-EE99-447B-BC07-D8CD7F0E11A1}"/>
                </a:ext>
              </a:extLst>
            </p:cNvPr>
            <p:cNvGrpSpPr/>
            <p:nvPr/>
          </p:nvGrpSpPr>
          <p:grpSpPr>
            <a:xfrm>
              <a:off x="2788923" y="1071099"/>
              <a:ext cx="2045786" cy="2290978"/>
              <a:chOff x="2788923" y="1071099"/>
              <a:chExt cx="2045786" cy="2290978"/>
            </a:xfrm>
          </p:grpSpPr>
          <p:sp>
            <p:nvSpPr>
              <p:cNvPr id="33" name="Google Shape;280;p5">
                <a:extLst>
                  <a:ext uri="{FF2B5EF4-FFF2-40B4-BE49-F238E27FC236}">
                    <a16:creationId xmlns="" xmlns:a16="http://schemas.microsoft.com/office/drawing/2014/main" id="{A1D56791-4D37-4D7C-84D4-31DCD7B2D5B0}"/>
                  </a:ext>
                </a:extLst>
              </p:cNvPr>
              <p:cNvSpPr/>
              <p:nvPr/>
            </p:nvSpPr>
            <p:spPr>
              <a:xfrm>
                <a:off x="2879263" y="1167258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281;p5">
                <a:extLst>
                  <a:ext uri="{FF2B5EF4-FFF2-40B4-BE49-F238E27FC236}">
                    <a16:creationId xmlns="" xmlns:a16="http://schemas.microsoft.com/office/drawing/2014/main" id="{4B68C537-7FFE-4A7A-A49D-92F40DF89398}"/>
                  </a:ext>
                </a:extLst>
              </p:cNvPr>
              <p:cNvSpPr/>
              <p:nvPr/>
            </p:nvSpPr>
            <p:spPr>
              <a:xfrm>
                <a:off x="2788923" y="1071099"/>
                <a:ext cx="1955446" cy="219481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Offers opportunities for Distance Learning</a:t>
                </a:r>
                <a:endParaRPr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282;p5">
              <a:extLst>
                <a:ext uri="{FF2B5EF4-FFF2-40B4-BE49-F238E27FC236}">
                  <a16:creationId xmlns="" xmlns:a16="http://schemas.microsoft.com/office/drawing/2014/main" id="{194680A5-850E-4207-A223-DCBD75145392}"/>
                </a:ext>
              </a:extLst>
            </p:cNvPr>
            <p:cNvGrpSpPr/>
            <p:nvPr/>
          </p:nvGrpSpPr>
          <p:grpSpPr>
            <a:xfrm>
              <a:off x="5054421" y="1071099"/>
              <a:ext cx="2045786" cy="2290978"/>
              <a:chOff x="5054421" y="1071099"/>
              <a:chExt cx="2045786" cy="2290978"/>
            </a:xfrm>
          </p:grpSpPr>
          <p:sp>
            <p:nvSpPr>
              <p:cNvPr id="31" name="Google Shape;283;p5">
                <a:extLst>
                  <a:ext uri="{FF2B5EF4-FFF2-40B4-BE49-F238E27FC236}">
                    <a16:creationId xmlns="" xmlns:a16="http://schemas.microsoft.com/office/drawing/2014/main" id="{FD2B294D-A1D5-4E67-9FB4-271D3BDCB317}"/>
                  </a:ext>
                </a:extLst>
              </p:cNvPr>
              <p:cNvSpPr/>
              <p:nvPr/>
            </p:nvSpPr>
            <p:spPr>
              <a:xfrm>
                <a:off x="5144761" y="1167258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284;p5">
                <a:extLst>
                  <a:ext uri="{FF2B5EF4-FFF2-40B4-BE49-F238E27FC236}">
                    <a16:creationId xmlns="" xmlns:a16="http://schemas.microsoft.com/office/drawing/2014/main" id="{F9CA36F2-61CF-4774-A926-9901745404CA}"/>
                  </a:ext>
                </a:extLst>
              </p:cNvPr>
              <p:cNvSpPr/>
              <p:nvPr/>
            </p:nvSpPr>
            <p:spPr>
              <a:xfrm>
                <a:off x="5054421" y="1071099"/>
                <a:ext cx="1955446" cy="21948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 reservations.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cs typeface="Calibri"/>
                    <a:sym typeface="Calibri"/>
                  </a:rPr>
                  <a:t>Only Merit</a:t>
                </a:r>
                <a:endParaRPr dirty="0"/>
              </a:p>
            </p:txBody>
          </p:sp>
        </p:grpSp>
        <p:grpSp>
          <p:nvGrpSpPr>
            <p:cNvPr id="10" name="Google Shape;285;p5">
              <a:extLst>
                <a:ext uri="{FF2B5EF4-FFF2-40B4-BE49-F238E27FC236}">
                  <a16:creationId xmlns="" xmlns:a16="http://schemas.microsoft.com/office/drawing/2014/main" id="{6AA56651-F291-451A-AEF9-3473046AEB47}"/>
                </a:ext>
              </a:extLst>
            </p:cNvPr>
            <p:cNvGrpSpPr/>
            <p:nvPr/>
          </p:nvGrpSpPr>
          <p:grpSpPr>
            <a:xfrm>
              <a:off x="7273398" y="1071099"/>
              <a:ext cx="2045787" cy="2290978"/>
              <a:chOff x="7273398" y="1071099"/>
              <a:chExt cx="2045787" cy="2290978"/>
            </a:xfrm>
          </p:grpSpPr>
          <p:sp>
            <p:nvSpPr>
              <p:cNvPr id="29" name="Google Shape;286;p5">
                <a:extLst>
                  <a:ext uri="{FF2B5EF4-FFF2-40B4-BE49-F238E27FC236}">
                    <a16:creationId xmlns="" xmlns:a16="http://schemas.microsoft.com/office/drawing/2014/main" id="{AE3A4705-D45F-45D8-AF72-81ED02F76746}"/>
                  </a:ext>
                </a:extLst>
              </p:cNvPr>
              <p:cNvSpPr/>
              <p:nvPr/>
            </p:nvSpPr>
            <p:spPr>
              <a:xfrm>
                <a:off x="7363738" y="1167258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87;p5">
                <a:extLst>
                  <a:ext uri="{FF2B5EF4-FFF2-40B4-BE49-F238E27FC236}">
                    <a16:creationId xmlns="" xmlns:a16="http://schemas.microsoft.com/office/drawing/2014/main" id="{2B969B58-E22D-48E2-8AFA-B5B9EC2ACD70}"/>
                  </a:ext>
                </a:extLst>
              </p:cNvPr>
              <p:cNvSpPr/>
              <p:nvPr/>
            </p:nvSpPr>
            <p:spPr>
              <a:xfrm>
                <a:off x="7273398" y="1071099"/>
                <a:ext cx="1955446" cy="21948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Calibri"/>
                    <a:ea typeface="Calibri"/>
                    <a:cs typeface="Calibri"/>
                    <a:sym typeface="Calibri"/>
                  </a:rPr>
                  <a:t>Standardised</a:t>
                </a:r>
                <a:r>
                  <a:rPr lang="en-US" sz="2000" dirty="0">
                    <a:latin typeface="Calibri"/>
                    <a:ea typeface="Calibri"/>
                    <a:cs typeface="Calibri"/>
                    <a:sym typeface="Calibri"/>
                  </a:rPr>
                  <a:t> Course with regular updates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288;p5">
              <a:extLst>
                <a:ext uri="{FF2B5EF4-FFF2-40B4-BE49-F238E27FC236}">
                  <a16:creationId xmlns="" xmlns:a16="http://schemas.microsoft.com/office/drawing/2014/main" id="{1D0BFD89-1562-426D-BD8C-C9598F22FB82}"/>
                </a:ext>
              </a:extLst>
            </p:cNvPr>
            <p:cNvGrpSpPr/>
            <p:nvPr/>
          </p:nvGrpSpPr>
          <p:grpSpPr>
            <a:xfrm>
              <a:off x="569946" y="3452598"/>
              <a:ext cx="2045786" cy="2290977"/>
              <a:chOff x="569946" y="3452598"/>
              <a:chExt cx="2045786" cy="2290977"/>
            </a:xfrm>
          </p:grpSpPr>
          <p:sp>
            <p:nvSpPr>
              <p:cNvPr id="27" name="Google Shape;289;p5">
                <a:extLst>
                  <a:ext uri="{FF2B5EF4-FFF2-40B4-BE49-F238E27FC236}">
                    <a16:creationId xmlns="" xmlns:a16="http://schemas.microsoft.com/office/drawing/2014/main" id="{E979D12E-B982-4FCB-A53E-407C82C7E64B}"/>
                  </a:ext>
                </a:extLst>
              </p:cNvPr>
              <p:cNvSpPr/>
              <p:nvPr/>
            </p:nvSpPr>
            <p:spPr>
              <a:xfrm>
                <a:off x="660286" y="3548756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90;p5">
                <a:extLst>
                  <a:ext uri="{FF2B5EF4-FFF2-40B4-BE49-F238E27FC236}">
                    <a16:creationId xmlns="" xmlns:a16="http://schemas.microsoft.com/office/drawing/2014/main" id="{AE30A35F-6774-4B11-97EF-F11B57EC3038}"/>
                  </a:ext>
                </a:extLst>
              </p:cNvPr>
              <p:cNvSpPr/>
              <p:nvPr/>
            </p:nvSpPr>
            <p:spPr>
              <a:xfrm>
                <a:off x="569946" y="3452598"/>
                <a:ext cx="1955446" cy="21948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Age is no Bar: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cs typeface="Calibri"/>
                    <a:sym typeface="Calibri"/>
                  </a:rPr>
                  <a:t>Anyone can register in CA </a:t>
                </a:r>
                <a:endParaRPr dirty="0"/>
              </a:p>
            </p:txBody>
          </p:sp>
        </p:grpSp>
        <p:grpSp>
          <p:nvGrpSpPr>
            <p:cNvPr id="12" name="Google Shape;291;p5">
              <a:extLst>
                <a:ext uri="{FF2B5EF4-FFF2-40B4-BE49-F238E27FC236}">
                  <a16:creationId xmlns="" xmlns:a16="http://schemas.microsoft.com/office/drawing/2014/main" id="{F43D0081-985B-4DE0-872D-3038D4EB48C5}"/>
                </a:ext>
              </a:extLst>
            </p:cNvPr>
            <p:cNvGrpSpPr/>
            <p:nvPr/>
          </p:nvGrpSpPr>
          <p:grpSpPr>
            <a:xfrm>
              <a:off x="2788923" y="3452598"/>
              <a:ext cx="2045786" cy="2290977"/>
              <a:chOff x="2788923" y="3452598"/>
              <a:chExt cx="2045786" cy="2290977"/>
            </a:xfrm>
          </p:grpSpPr>
          <p:sp>
            <p:nvSpPr>
              <p:cNvPr id="25" name="Google Shape;292;p5">
                <a:extLst>
                  <a:ext uri="{FF2B5EF4-FFF2-40B4-BE49-F238E27FC236}">
                    <a16:creationId xmlns="" xmlns:a16="http://schemas.microsoft.com/office/drawing/2014/main" id="{61C396F1-A4EE-433E-88D1-49EFB6825FD5}"/>
                  </a:ext>
                </a:extLst>
              </p:cNvPr>
              <p:cNvSpPr/>
              <p:nvPr/>
            </p:nvSpPr>
            <p:spPr>
              <a:xfrm>
                <a:off x="2879263" y="3548756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93;p5">
                <a:extLst>
                  <a:ext uri="{FF2B5EF4-FFF2-40B4-BE49-F238E27FC236}">
                    <a16:creationId xmlns="" xmlns:a16="http://schemas.microsoft.com/office/drawing/2014/main" id="{499D229E-CA40-44C1-A836-408365E33E09}"/>
                  </a:ext>
                </a:extLst>
              </p:cNvPr>
              <p:cNvSpPr/>
              <p:nvPr/>
            </p:nvSpPr>
            <p:spPr>
              <a:xfrm>
                <a:off x="2788923" y="3452598"/>
                <a:ext cx="1955446" cy="2194819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Elements of theory &amp; practice in 3 years of articleship</a:t>
                </a:r>
                <a:endParaRPr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294;p5">
              <a:extLst>
                <a:ext uri="{FF2B5EF4-FFF2-40B4-BE49-F238E27FC236}">
                  <a16:creationId xmlns="" xmlns:a16="http://schemas.microsoft.com/office/drawing/2014/main" id="{1E8AEB4E-C57C-4B0F-8407-734A4E850543}"/>
                </a:ext>
              </a:extLst>
            </p:cNvPr>
            <p:cNvGrpSpPr/>
            <p:nvPr/>
          </p:nvGrpSpPr>
          <p:grpSpPr>
            <a:xfrm>
              <a:off x="5054421" y="3452598"/>
              <a:ext cx="2045786" cy="2290977"/>
              <a:chOff x="5054421" y="3452598"/>
              <a:chExt cx="2045786" cy="2290977"/>
            </a:xfrm>
          </p:grpSpPr>
          <p:sp>
            <p:nvSpPr>
              <p:cNvPr id="23" name="Google Shape;295;p5">
                <a:extLst>
                  <a:ext uri="{FF2B5EF4-FFF2-40B4-BE49-F238E27FC236}">
                    <a16:creationId xmlns="" xmlns:a16="http://schemas.microsoft.com/office/drawing/2014/main" id="{CDCF8337-7127-4931-A8E2-33B773FC42A1}"/>
                  </a:ext>
                </a:extLst>
              </p:cNvPr>
              <p:cNvSpPr/>
              <p:nvPr/>
            </p:nvSpPr>
            <p:spPr>
              <a:xfrm>
                <a:off x="5144761" y="3548756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96;p5">
                <a:extLst>
                  <a:ext uri="{FF2B5EF4-FFF2-40B4-BE49-F238E27FC236}">
                    <a16:creationId xmlns="" xmlns:a16="http://schemas.microsoft.com/office/drawing/2014/main" id="{0B9A387A-6B09-4541-A55C-2AA0B48E595B}"/>
                  </a:ext>
                </a:extLst>
              </p:cNvPr>
              <p:cNvSpPr/>
              <p:nvPr/>
            </p:nvSpPr>
            <p:spPr>
              <a:xfrm>
                <a:off x="5054421" y="3452598"/>
                <a:ext cx="1955446" cy="2194819"/>
              </a:xfrm>
              <a:prstGeom prst="rect">
                <a:avLst/>
              </a:prstGeom>
              <a:solidFill>
                <a:srgbClr val="E1AC93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latin typeface="Calibri"/>
                    <a:ea typeface="Calibri"/>
                    <a:cs typeface="Calibri"/>
                    <a:sym typeface="Calibri"/>
                  </a:rPr>
                  <a:t>Regulator of Audit and Assurance functions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297;p5">
              <a:extLst>
                <a:ext uri="{FF2B5EF4-FFF2-40B4-BE49-F238E27FC236}">
                  <a16:creationId xmlns="" xmlns:a16="http://schemas.microsoft.com/office/drawing/2014/main" id="{5FCD7B57-7F8E-492A-B29E-2980D236BB93}"/>
                </a:ext>
              </a:extLst>
            </p:cNvPr>
            <p:cNvGrpSpPr/>
            <p:nvPr/>
          </p:nvGrpSpPr>
          <p:grpSpPr>
            <a:xfrm>
              <a:off x="7273398" y="3452598"/>
              <a:ext cx="2045787" cy="2290977"/>
              <a:chOff x="7273398" y="3452598"/>
              <a:chExt cx="2045787" cy="2290977"/>
            </a:xfrm>
          </p:grpSpPr>
          <p:sp>
            <p:nvSpPr>
              <p:cNvPr id="21" name="Google Shape;298;p5">
                <a:extLst>
                  <a:ext uri="{FF2B5EF4-FFF2-40B4-BE49-F238E27FC236}">
                    <a16:creationId xmlns="" xmlns:a16="http://schemas.microsoft.com/office/drawing/2014/main" id="{0F8F31A1-4D90-46D1-8079-8ABCD3BCAF14}"/>
                  </a:ext>
                </a:extLst>
              </p:cNvPr>
              <p:cNvSpPr/>
              <p:nvPr/>
            </p:nvSpPr>
            <p:spPr>
              <a:xfrm>
                <a:off x="7363738" y="3548756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99;p5">
                <a:extLst>
                  <a:ext uri="{FF2B5EF4-FFF2-40B4-BE49-F238E27FC236}">
                    <a16:creationId xmlns="" xmlns:a16="http://schemas.microsoft.com/office/drawing/2014/main" id="{D5E4EE38-D022-443E-8E40-144540827B3A}"/>
                  </a:ext>
                </a:extLst>
              </p:cNvPr>
              <p:cNvSpPr/>
              <p:nvPr/>
            </p:nvSpPr>
            <p:spPr>
              <a:xfrm>
                <a:off x="7273398" y="3452598"/>
                <a:ext cx="1955446" cy="21948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Great Learning at minimal cost</a:t>
                </a:r>
                <a:endParaRPr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300;p5">
              <a:extLst>
                <a:ext uri="{FF2B5EF4-FFF2-40B4-BE49-F238E27FC236}">
                  <a16:creationId xmlns="" xmlns:a16="http://schemas.microsoft.com/office/drawing/2014/main" id="{4D204915-CE13-4EEB-A8A0-7005C19EE2A1}"/>
                </a:ext>
              </a:extLst>
            </p:cNvPr>
            <p:cNvGrpSpPr/>
            <p:nvPr/>
          </p:nvGrpSpPr>
          <p:grpSpPr>
            <a:xfrm>
              <a:off x="9498514" y="1071099"/>
              <a:ext cx="2045786" cy="2290978"/>
              <a:chOff x="9498514" y="1071099"/>
              <a:chExt cx="2045786" cy="2290978"/>
            </a:xfrm>
          </p:grpSpPr>
          <p:sp>
            <p:nvSpPr>
              <p:cNvPr id="19" name="Google Shape;301;p5">
                <a:extLst>
                  <a:ext uri="{FF2B5EF4-FFF2-40B4-BE49-F238E27FC236}">
                    <a16:creationId xmlns="" xmlns:a16="http://schemas.microsoft.com/office/drawing/2014/main" id="{6FFB33D8-CAF3-4189-AEDC-EAAFC935926D}"/>
                  </a:ext>
                </a:extLst>
              </p:cNvPr>
              <p:cNvSpPr/>
              <p:nvPr/>
            </p:nvSpPr>
            <p:spPr>
              <a:xfrm>
                <a:off x="9588854" y="1167258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302;p5">
                <a:extLst>
                  <a:ext uri="{FF2B5EF4-FFF2-40B4-BE49-F238E27FC236}">
                    <a16:creationId xmlns="" xmlns:a16="http://schemas.microsoft.com/office/drawing/2014/main" id="{6CDE0FD0-4D4E-4F30-86DC-61ECF2F897A4}"/>
                  </a:ext>
                </a:extLst>
              </p:cNvPr>
              <p:cNvSpPr/>
              <p:nvPr/>
            </p:nvSpPr>
            <p:spPr>
              <a:xfrm>
                <a:off x="9498514" y="1071099"/>
                <a:ext cx="1955446" cy="21948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Catalyst in Economic Policies of Government</a:t>
                </a:r>
                <a:endParaRPr dirty="0"/>
              </a:p>
            </p:txBody>
          </p:sp>
        </p:grpSp>
        <p:grpSp>
          <p:nvGrpSpPr>
            <p:cNvPr id="16" name="Google Shape;303;p5">
              <a:extLst>
                <a:ext uri="{FF2B5EF4-FFF2-40B4-BE49-F238E27FC236}">
                  <a16:creationId xmlns="" xmlns:a16="http://schemas.microsoft.com/office/drawing/2014/main" id="{F53BAADB-0660-4B1E-BDD6-76BF26346989}"/>
                </a:ext>
              </a:extLst>
            </p:cNvPr>
            <p:cNvGrpSpPr/>
            <p:nvPr/>
          </p:nvGrpSpPr>
          <p:grpSpPr>
            <a:xfrm>
              <a:off x="9498514" y="3452598"/>
              <a:ext cx="2045786" cy="2290977"/>
              <a:chOff x="9498514" y="3452598"/>
              <a:chExt cx="2045786" cy="2290977"/>
            </a:xfrm>
          </p:grpSpPr>
          <p:sp>
            <p:nvSpPr>
              <p:cNvPr id="17" name="Google Shape;304;p5">
                <a:extLst>
                  <a:ext uri="{FF2B5EF4-FFF2-40B4-BE49-F238E27FC236}">
                    <a16:creationId xmlns="" xmlns:a16="http://schemas.microsoft.com/office/drawing/2014/main" id="{FF0377E4-4E43-4831-9554-B7CD1481B5E8}"/>
                  </a:ext>
                </a:extLst>
              </p:cNvPr>
              <p:cNvSpPr/>
              <p:nvPr/>
            </p:nvSpPr>
            <p:spPr>
              <a:xfrm>
                <a:off x="9588854" y="3548756"/>
                <a:ext cx="1955446" cy="2194819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txBody>
              <a:bodyPr spcFirstLastPara="1" wrap="square" lIns="91425" tIns="2743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305;p5">
                <a:extLst>
                  <a:ext uri="{FF2B5EF4-FFF2-40B4-BE49-F238E27FC236}">
                    <a16:creationId xmlns="" xmlns:a16="http://schemas.microsoft.com/office/drawing/2014/main" id="{417D5098-885B-461A-BB37-263B06C3C79F}"/>
                  </a:ext>
                </a:extLst>
              </p:cNvPr>
              <p:cNvSpPr/>
              <p:nvPr/>
            </p:nvSpPr>
            <p:spPr>
              <a:xfrm>
                <a:off x="9498514" y="3452598"/>
                <a:ext cx="1955446" cy="2194819"/>
              </a:xfrm>
              <a:prstGeom prst="rect">
                <a:avLst/>
              </a:prstGeom>
              <a:solidFill>
                <a:srgbClr val="2B5B9F"/>
              </a:solidFill>
              <a:ln>
                <a:noFill/>
              </a:ln>
            </p:spPr>
            <p:txBody>
              <a:bodyPr spcFirstLastPara="1" wrap="square" lIns="137150" tIns="45700" rIns="137150" bIns="1828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Campus for Students</a:t>
                </a:r>
                <a:endParaRPr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2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="" xmlns:a16="http://schemas.microsoft.com/office/drawing/2014/main" id="{58A913DF-C5BC-4DAB-BB60-5A7D715F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FUTURE OF CA PROFESSIONAL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0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4">
            <a:extLst>
              <a:ext uri="{FF2B5EF4-FFF2-40B4-BE49-F238E27FC236}">
                <a16:creationId xmlns="" xmlns:a16="http://schemas.microsoft.com/office/drawing/2014/main" id="{F004B6D3-7F4A-4256-9150-897656E26120}"/>
              </a:ext>
            </a:extLst>
          </p:cNvPr>
          <p:cNvSpPr txBox="1">
            <a:spLocks/>
          </p:cNvSpPr>
          <p:nvPr/>
        </p:nvSpPr>
        <p:spPr>
          <a:xfrm>
            <a:off x="-10633" y="234797"/>
            <a:ext cx="12192000" cy="736152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bg1"/>
                </a:solidFill>
                <a:latin typeface="+mn-lt"/>
              </a:rPr>
              <a:t>OPPORTUNITIES IN FUTURE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135F0AC-679E-4EEE-AFFC-2CD19807ABE5}"/>
              </a:ext>
            </a:extLst>
          </p:cNvPr>
          <p:cNvSpPr/>
          <p:nvPr/>
        </p:nvSpPr>
        <p:spPr>
          <a:xfrm>
            <a:off x="1292225" y="1212852"/>
            <a:ext cx="4691064" cy="2233612"/>
          </a:xfrm>
          <a:prstGeom prst="roundRect">
            <a:avLst/>
          </a:prstGeom>
          <a:solidFill>
            <a:srgbClr val="9CCD4F"/>
          </a:solidFill>
          <a:ln>
            <a:noFill/>
          </a:ln>
          <a:effectLst>
            <a:innerShdw dist="88900" dir="27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B6D8768-E978-40CE-9895-C9D89135470E}"/>
              </a:ext>
            </a:extLst>
          </p:cNvPr>
          <p:cNvSpPr/>
          <p:nvPr/>
        </p:nvSpPr>
        <p:spPr>
          <a:xfrm>
            <a:off x="6208711" y="1212852"/>
            <a:ext cx="4691064" cy="2233612"/>
          </a:xfrm>
          <a:prstGeom prst="roundRect">
            <a:avLst/>
          </a:prstGeom>
          <a:solidFill>
            <a:srgbClr val="FDBE4A"/>
          </a:solidFill>
          <a:ln>
            <a:noFill/>
          </a:ln>
          <a:effectLst>
            <a:innerShdw dist="88900" dir="81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</a:rPr>
              <a:t>EMPLOYMENT/  INDUSTRY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2B7850B-184D-4A21-A60B-3EA5B525E936}"/>
              </a:ext>
            </a:extLst>
          </p:cNvPr>
          <p:cNvSpPr/>
          <p:nvPr/>
        </p:nvSpPr>
        <p:spPr>
          <a:xfrm>
            <a:off x="1292225" y="3671887"/>
            <a:ext cx="4691064" cy="2233613"/>
          </a:xfrm>
          <a:prstGeom prst="roundRect">
            <a:avLst/>
          </a:prstGeom>
          <a:solidFill>
            <a:srgbClr val="C8AED3"/>
          </a:solidFill>
          <a:ln>
            <a:noFill/>
          </a:ln>
          <a:effectLst>
            <a:innerShdw dist="889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dirty="0">
              <a:solidFill>
                <a:schemeClr val="tx1"/>
              </a:solidFill>
            </a:endParaRPr>
          </a:p>
          <a:p>
            <a:pPr lvl="0" algn="ctr"/>
            <a:r>
              <a:rPr lang="en-US" sz="3600" b="1" dirty="0">
                <a:solidFill>
                  <a:schemeClr val="tx1"/>
                </a:solidFill>
              </a:rPr>
              <a:t>ENTREPRENEURSHIP BUSINESS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5CC1D8-E8B7-4F31-9D19-44E75BDD15F4}"/>
              </a:ext>
            </a:extLst>
          </p:cNvPr>
          <p:cNvSpPr/>
          <p:nvPr/>
        </p:nvSpPr>
        <p:spPr>
          <a:xfrm>
            <a:off x="6208711" y="3671887"/>
            <a:ext cx="4691064" cy="2233613"/>
          </a:xfrm>
          <a:prstGeom prst="roundRect">
            <a:avLst/>
          </a:prstGeom>
          <a:solidFill>
            <a:srgbClr val="76D0DA"/>
          </a:solidFill>
          <a:ln>
            <a:noFill/>
          </a:ln>
          <a:effectLst>
            <a:innerShdw dist="889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</a:rPr>
              <a:t>FURTHER STUDIES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Freeform: Shape 25">
            <a:extLst>
              <a:ext uri="{FF2B5EF4-FFF2-40B4-BE49-F238E27FC236}">
                <a16:creationId xmlns="" xmlns:a16="http://schemas.microsoft.com/office/drawing/2014/main" id="{FD003B87-885A-47D4-8340-A64400434B2F}"/>
              </a:ext>
            </a:extLst>
          </p:cNvPr>
          <p:cNvSpPr/>
          <p:nvPr/>
        </p:nvSpPr>
        <p:spPr>
          <a:xfrm>
            <a:off x="6208711" y="2391708"/>
            <a:ext cx="1054760" cy="1054756"/>
          </a:xfrm>
          <a:custGeom>
            <a:avLst/>
            <a:gdLst>
              <a:gd name="connsiteX0" fmla="*/ 0 w 1054760"/>
              <a:gd name="connsiteY0" fmla="*/ 0 h 1054756"/>
              <a:gd name="connsiteX1" fmla="*/ 7239 w 1054760"/>
              <a:gd name="connsiteY1" fmla="*/ 365 h 1054756"/>
              <a:gd name="connsiteX2" fmla="*/ 1054394 w 1054760"/>
              <a:gd name="connsiteY2" fmla="*/ 1047520 h 1054756"/>
              <a:gd name="connsiteX3" fmla="*/ 1054760 w 1054760"/>
              <a:gd name="connsiteY3" fmla="*/ 1054756 h 1054756"/>
              <a:gd name="connsiteX4" fmla="*/ 372276 w 1054760"/>
              <a:gd name="connsiteY4" fmla="*/ 1054756 h 1054756"/>
              <a:gd name="connsiteX5" fmla="*/ 0 w 1054760"/>
              <a:gd name="connsiteY5" fmla="*/ 682480 h 1054756"/>
              <a:gd name="connsiteX6" fmla="*/ 0 w 1054760"/>
              <a:gd name="connsiteY6" fmla="*/ 0 h 105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1054756">
                <a:moveTo>
                  <a:pt x="0" y="0"/>
                </a:moveTo>
                <a:lnTo>
                  <a:pt x="7239" y="365"/>
                </a:lnTo>
                <a:cubicBezTo>
                  <a:pt x="559375" y="56437"/>
                  <a:pt x="998322" y="495385"/>
                  <a:pt x="1054394" y="1047520"/>
                </a:cubicBezTo>
                <a:lnTo>
                  <a:pt x="1054760" y="1054756"/>
                </a:lnTo>
                <a:lnTo>
                  <a:pt x="372276" y="1054756"/>
                </a:lnTo>
                <a:cubicBezTo>
                  <a:pt x="166674" y="1054756"/>
                  <a:pt x="0" y="888082"/>
                  <a:pt x="0" y="682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7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365760" rtlCol="0" anchor="b"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1" name="Freeform: Shape 26">
            <a:extLst>
              <a:ext uri="{FF2B5EF4-FFF2-40B4-BE49-F238E27FC236}">
                <a16:creationId xmlns="" xmlns:a16="http://schemas.microsoft.com/office/drawing/2014/main" id="{3301077E-CBBE-47C1-9155-BC4B45827520}"/>
              </a:ext>
            </a:extLst>
          </p:cNvPr>
          <p:cNvSpPr/>
          <p:nvPr/>
        </p:nvSpPr>
        <p:spPr>
          <a:xfrm>
            <a:off x="4928532" y="2391708"/>
            <a:ext cx="1054757" cy="1054756"/>
          </a:xfrm>
          <a:custGeom>
            <a:avLst/>
            <a:gdLst>
              <a:gd name="connsiteX0" fmla="*/ 1054757 w 1054757"/>
              <a:gd name="connsiteY0" fmla="*/ 0 h 1054756"/>
              <a:gd name="connsiteX1" fmla="*/ 1054757 w 1054757"/>
              <a:gd name="connsiteY1" fmla="*/ 682480 h 1054756"/>
              <a:gd name="connsiteX2" fmla="*/ 682481 w 1054757"/>
              <a:gd name="connsiteY2" fmla="*/ 1054756 h 1054756"/>
              <a:gd name="connsiteX3" fmla="*/ 0 w 1054757"/>
              <a:gd name="connsiteY3" fmla="*/ 1054756 h 1054756"/>
              <a:gd name="connsiteX4" fmla="*/ 365 w 1054757"/>
              <a:gd name="connsiteY4" fmla="*/ 1047520 h 1054756"/>
              <a:gd name="connsiteX5" fmla="*/ 1047520 w 1054757"/>
              <a:gd name="connsiteY5" fmla="*/ 365 h 1054756"/>
              <a:gd name="connsiteX6" fmla="*/ 1054757 w 1054757"/>
              <a:gd name="connsiteY6" fmla="*/ 0 h 105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57" h="1054756">
                <a:moveTo>
                  <a:pt x="1054757" y="0"/>
                </a:moveTo>
                <a:lnTo>
                  <a:pt x="1054757" y="682480"/>
                </a:lnTo>
                <a:cubicBezTo>
                  <a:pt x="1054757" y="888082"/>
                  <a:pt x="888083" y="1054756"/>
                  <a:pt x="682481" y="1054756"/>
                </a:cubicBezTo>
                <a:lnTo>
                  <a:pt x="0" y="1054756"/>
                </a:lnTo>
                <a:lnTo>
                  <a:pt x="365" y="1047520"/>
                </a:lnTo>
                <a:cubicBezTo>
                  <a:pt x="56438" y="495385"/>
                  <a:pt x="495385" y="56437"/>
                  <a:pt x="1047520" y="365"/>
                </a:cubicBezTo>
                <a:lnTo>
                  <a:pt x="1054757" y="0"/>
                </a:lnTo>
                <a:close/>
              </a:path>
            </a:pathLst>
          </a:custGeom>
          <a:solidFill>
            <a:srgbClr val="5E7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5760" rtlCol="0" anchor="b"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12" name="Freeform: Shape 27">
            <a:extLst>
              <a:ext uri="{FF2B5EF4-FFF2-40B4-BE49-F238E27FC236}">
                <a16:creationId xmlns="" xmlns:a16="http://schemas.microsoft.com/office/drawing/2014/main" id="{6C097A05-8106-448F-BC6B-F743F2AF933F}"/>
              </a:ext>
            </a:extLst>
          </p:cNvPr>
          <p:cNvSpPr/>
          <p:nvPr/>
        </p:nvSpPr>
        <p:spPr>
          <a:xfrm>
            <a:off x="4928532" y="3671887"/>
            <a:ext cx="1054757" cy="1054760"/>
          </a:xfrm>
          <a:custGeom>
            <a:avLst/>
            <a:gdLst>
              <a:gd name="connsiteX0" fmla="*/ 0 w 1054757"/>
              <a:gd name="connsiteY0" fmla="*/ 0 h 1054760"/>
              <a:gd name="connsiteX1" fmla="*/ 682481 w 1054757"/>
              <a:gd name="connsiteY1" fmla="*/ 0 h 1054760"/>
              <a:gd name="connsiteX2" fmla="*/ 1054757 w 1054757"/>
              <a:gd name="connsiteY2" fmla="*/ 372276 h 1054760"/>
              <a:gd name="connsiteX3" fmla="*/ 1054757 w 1054757"/>
              <a:gd name="connsiteY3" fmla="*/ 1054760 h 1054760"/>
              <a:gd name="connsiteX4" fmla="*/ 1047520 w 1054757"/>
              <a:gd name="connsiteY4" fmla="*/ 1054394 h 1054760"/>
              <a:gd name="connsiteX5" fmla="*/ 365 w 1054757"/>
              <a:gd name="connsiteY5" fmla="*/ 7239 h 1054760"/>
              <a:gd name="connsiteX6" fmla="*/ 0 w 1054757"/>
              <a:gd name="connsiteY6" fmla="*/ 0 h 10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57" h="1054760">
                <a:moveTo>
                  <a:pt x="0" y="0"/>
                </a:moveTo>
                <a:lnTo>
                  <a:pt x="682481" y="0"/>
                </a:lnTo>
                <a:cubicBezTo>
                  <a:pt x="888083" y="0"/>
                  <a:pt x="1054757" y="166674"/>
                  <a:pt x="1054757" y="372276"/>
                </a:cubicBezTo>
                <a:lnTo>
                  <a:pt x="1054757" y="1054760"/>
                </a:lnTo>
                <a:lnTo>
                  <a:pt x="1047520" y="1054394"/>
                </a:lnTo>
                <a:cubicBezTo>
                  <a:pt x="495385" y="998322"/>
                  <a:pt x="56438" y="559375"/>
                  <a:pt x="365" y="72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86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5760" rtlCol="0" anchor="t"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3" name="Freeform: Shape 28">
            <a:extLst>
              <a:ext uri="{FF2B5EF4-FFF2-40B4-BE49-F238E27FC236}">
                <a16:creationId xmlns="" xmlns:a16="http://schemas.microsoft.com/office/drawing/2014/main" id="{7CA5E89A-A64C-40DD-901A-815C264DDB42}"/>
              </a:ext>
            </a:extLst>
          </p:cNvPr>
          <p:cNvSpPr/>
          <p:nvPr/>
        </p:nvSpPr>
        <p:spPr>
          <a:xfrm>
            <a:off x="6208711" y="3671887"/>
            <a:ext cx="1054760" cy="1054760"/>
          </a:xfrm>
          <a:custGeom>
            <a:avLst/>
            <a:gdLst>
              <a:gd name="connsiteX0" fmla="*/ 372276 w 1054760"/>
              <a:gd name="connsiteY0" fmla="*/ 0 h 1054760"/>
              <a:gd name="connsiteX1" fmla="*/ 1054760 w 1054760"/>
              <a:gd name="connsiteY1" fmla="*/ 0 h 1054760"/>
              <a:gd name="connsiteX2" fmla="*/ 1054394 w 1054760"/>
              <a:gd name="connsiteY2" fmla="*/ 7239 h 1054760"/>
              <a:gd name="connsiteX3" fmla="*/ 7239 w 1054760"/>
              <a:gd name="connsiteY3" fmla="*/ 1054394 h 1054760"/>
              <a:gd name="connsiteX4" fmla="*/ 0 w 1054760"/>
              <a:gd name="connsiteY4" fmla="*/ 1054760 h 1054760"/>
              <a:gd name="connsiteX5" fmla="*/ 0 w 1054760"/>
              <a:gd name="connsiteY5" fmla="*/ 372276 h 1054760"/>
              <a:gd name="connsiteX6" fmla="*/ 372276 w 1054760"/>
              <a:gd name="connsiteY6" fmla="*/ 0 h 10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1054760">
                <a:moveTo>
                  <a:pt x="372276" y="0"/>
                </a:moveTo>
                <a:lnTo>
                  <a:pt x="1054760" y="0"/>
                </a:lnTo>
                <a:lnTo>
                  <a:pt x="1054394" y="7239"/>
                </a:lnTo>
                <a:cubicBezTo>
                  <a:pt x="998322" y="559375"/>
                  <a:pt x="559375" y="998322"/>
                  <a:pt x="7239" y="1054394"/>
                </a:cubicBezTo>
                <a:lnTo>
                  <a:pt x="0" y="1054760"/>
                </a:lnTo>
                <a:lnTo>
                  <a:pt x="0" y="372276"/>
                </a:lnTo>
                <a:cubicBezTo>
                  <a:pt x="0" y="166674"/>
                  <a:pt x="166674" y="0"/>
                  <a:pt x="372276" y="0"/>
                </a:cubicBezTo>
                <a:close/>
              </a:path>
            </a:pathLst>
          </a:custGeom>
          <a:solidFill>
            <a:srgbClr val="47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365760" rtlCol="0" anchor="t"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C464432-A665-4CB4-BF9D-7614544B4B86}"/>
              </a:ext>
            </a:extLst>
          </p:cNvPr>
          <p:cNvGrpSpPr/>
          <p:nvPr/>
        </p:nvGrpSpPr>
        <p:grpSpPr>
          <a:xfrm>
            <a:off x="934124" y="952649"/>
            <a:ext cx="1029095" cy="2582864"/>
            <a:chOff x="934124" y="952649"/>
            <a:chExt cx="1029095" cy="2582864"/>
          </a:xfrm>
        </p:grpSpPr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6001F176-1C0F-4159-95CB-5C44E09ED456}"/>
                </a:ext>
              </a:extLst>
            </p:cNvPr>
            <p:cNvSpPr/>
            <p:nvPr/>
          </p:nvSpPr>
          <p:spPr>
            <a:xfrm>
              <a:off x="934124" y="952649"/>
              <a:ext cx="1029095" cy="258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69" extrusionOk="0">
                  <a:moveTo>
                    <a:pt x="21175" y="3599"/>
                  </a:moveTo>
                  <a:cubicBezTo>
                    <a:pt x="21085" y="3266"/>
                    <a:pt x="20656" y="2947"/>
                    <a:pt x="20383" y="2621"/>
                  </a:cubicBezTo>
                  <a:cubicBezTo>
                    <a:pt x="20383" y="2621"/>
                    <a:pt x="20383" y="2621"/>
                    <a:pt x="20383" y="2621"/>
                  </a:cubicBezTo>
                  <a:cubicBezTo>
                    <a:pt x="20099" y="2486"/>
                    <a:pt x="20211" y="2246"/>
                    <a:pt x="19666" y="2178"/>
                  </a:cubicBezTo>
                  <a:cubicBezTo>
                    <a:pt x="20230" y="1760"/>
                    <a:pt x="19397" y="1710"/>
                    <a:pt x="18751" y="1609"/>
                  </a:cubicBezTo>
                  <a:cubicBezTo>
                    <a:pt x="18732" y="1443"/>
                    <a:pt x="18642" y="1304"/>
                    <a:pt x="18119" y="1322"/>
                  </a:cubicBezTo>
                  <a:cubicBezTo>
                    <a:pt x="18063" y="1260"/>
                    <a:pt x="18007" y="1200"/>
                    <a:pt x="17944" y="1141"/>
                  </a:cubicBezTo>
                  <a:cubicBezTo>
                    <a:pt x="17675" y="890"/>
                    <a:pt x="17309" y="676"/>
                    <a:pt x="16569" y="590"/>
                  </a:cubicBezTo>
                  <a:cubicBezTo>
                    <a:pt x="16487" y="560"/>
                    <a:pt x="16405" y="530"/>
                    <a:pt x="16322" y="500"/>
                  </a:cubicBezTo>
                  <a:cubicBezTo>
                    <a:pt x="16322" y="500"/>
                    <a:pt x="16322" y="500"/>
                    <a:pt x="16322" y="500"/>
                  </a:cubicBezTo>
                  <a:cubicBezTo>
                    <a:pt x="15747" y="444"/>
                    <a:pt x="15370" y="137"/>
                    <a:pt x="14638" y="285"/>
                  </a:cubicBezTo>
                  <a:cubicBezTo>
                    <a:pt x="13651" y="481"/>
                    <a:pt x="13823" y="851"/>
                    <a:pt x="13801" y="1192"/>
                  </a:cubicBezTo>
                  <a:cubicBezTo>
                    <a:pt x="14331" y="1235"/>
                    <a:pt x="14858" y="1277"/>
                    <a:pt x="15388" y="1321"/>
                  </a:cubicBezTo>
                  <a:cubicBezTo>
                    <a:pt x="15340" y="1292"/>
                    <a:pt x="15303" y="1266"/>
                    <a:pt x="15276" y="1241"/>
                  </a:cubicBezTo>
                  <a:cubicBezTo>
                    <a:pt x="15303" y="1266"/>
                    <a:pt x="15336" y="1293"/>
                    <a:pt x="15388" y="1321"/>
                  </a:cubicBezTo>
                  <a:cubicBezTo>
                    <a:pt x="15661" y="1290"/>
                    <a:pt x="15930" y="1260"/>
                    <a:pt x="16203" y="1228"/>
                  </a:cubicBezTo>
                  <a:lnTo>
                    <a:pt x="16203" y="1228"/>
                  </a:lnTo>
                  <a:cubicBezTo>
                    <a:pt x="16337" y="1349"/>
                    <a:pt x="16300" y="1526"/>
                    <a:pt x="16804" y="1520"/>
                  </a:cubicBezTo>
                  <a:cubicBezTo>
                    <a:pt x="16812" y="1532"/>
                    <a:pt x="16823" y="1544"/>
                    <a:pt x="16830" y="1556"/>
                  </a:cubicBezTo>
                  <a:cubicBezTo>
                    <a:pt x="17200" y="2042"/>
                    <a:pt x="17753" y="2507"/>
                    <a:pt x="17776" y="3029"/>
                  </a:cubicBezTo>
                  <a:cubicBezTo>
                    <a:pt x="17779" y="3097"/>
                    <a:pt x="17824" y="3165"/>
                    <a:pt x="17847" y="3233"/>
                  </a:cubicBezTo>
                  <a:cubicBezTo>
                    <a:pt x="17690" y="3210"/>
                    <a:pt x="17537" y="3180"/>
                    <a:pt x="17376" y="3165"/>
                  </a:cubicBezTo>
                  <a:cubicBezTo>
                    <a:pt x="16778" y="3113"/>
                    <a:pt x="16169" y="3021"/>
                    <a:pt x="15613" y="3211"/>
                  </a:cubicBezTo>
                  <a:cubicBezTo>
                    <a:pt x="15575" y="3216"/>
                    <a:pt x="15538" y="3221"/>
                    <a:pt x="15501" y="3224"/>
                  </a:cubicBezTo>
                  <a:cubicBezTo>
                    <a:pt x="15052" y="3189"/>
                    <a:pt x="14604" y="3153"/>
                    <a:pt x="14156" y="3118"/>
                  </a:cubicBezTo>
                  <a:cubicBezTo>
                    <a:pt x="14081" y="3118"/>
                    <a:pt x="14006" y="3119"/>
                    <a:pt x="13935" y="3119"/>
                  </a:cubicBezTo>
                  <a:cubicBezTo>
                    <a:pt x="13199" y="3018"/>
                    <a:pt x="12329" y="3285"/>
                    <a:pt x="11657" y="2984"/>
                  </a:cubicBezTo>
                  <a:cubicBezTo>
                    <a:pt x="11649" y="2981"/>
                    <a:pt x="11627" y="2984"/>
                    <a:pt x="11593" y="2988"/>
                  </a:cubicBezTo>
                  <a:lnTo>
                    <a:pt x="10510" y="3073"/>
                  </a:lnTo>
                  <a:cubicBezTo>
                    <a:pt x="10637" y="3042"/>
                    <a:pt x="10734" y="2996"/>
                    <a:pt x="10775" y="2920"/>
                  </a:cubicBezTo>
                  <a:cubicBezTo>
                    <a:pt x="10906" y="2813"/>
                    <a:pt x="10801" y="2736"/>
                    <a:pt x="10872" y="2621"/>
                  </a:cubicBezTo>
                  <a:cubicBezTo>
                    <a:pt x="10924" y="2537"/>
                    <a:pt x="10898" y="2461"/>
                    <a:pt x="10883" y="2430"/>
                  </a:cubicBezTo>
                  <a:cubicBezTo>
                    <a:pt x="10894" y="2425"/>
                    <a:pt x="10909" y="2419"/>
                    <a:pt x="10921" y="2415"/>
                  </a:cubicBezTo>
                  <a:cubicBezTo>
                    <a:pt x="11029" y="2418"/>
                    <a:pt x="11290" y="2419"/>
                    <a:pt x="11343" y="2368"/>
                  </a:cubicBezTo>
                  <a:cubicBezTo>
                    <a:pt x="11414" y="2303"/>
                    <a:pt x="11077" y="2027"/>
                    <a:pt x="11033" y="1852"/>
                  </a:cubicBezTo>
                  <a:cubicBezTo>
                    <a:pt x="10988" y="1677"/>
                    <a:pt x="11051" y="1565"/>
                    <a:pt x="11145" y="1408"/>
                  </a:cubicBezTo>
                  <a:cubicBezTo>
                    <a:pt x="11204" y="1308"/>
                    <a:pt x="11268" y="1136"/>
                    <a:pt x="11305" y="1023"/>
                  </a:cubicBezTo>
                  <a:cubicBezTo>
                    <a:pt x="11511" y="1010"/>
                    <a:pt x="11686" y="960"/>
                    <a:pt x="11813" y="868"/>
                  </a:cubicBezTo>
                  <a:cubicBezTo>
                    <a:pt x="12030" y="714"/>
                    <a:pt x="11843" y="569"/>
                    <a:pt x="11518" y="469"/>
                  </a:cubicBezTo>
                  <a:cubicBezTo>
                    <a:pt x="11171" y="362"/>
                    <a:pt x="10794" y="272"/>
                    <a:pt x="10431" y="174"/>
                  </a:cubicBezTo>
                  <a:cubicBezTo>
                    <a:pt x="10207" y="146"/>
                    <a:pt x="9983" y="118"/>
                    <a:pt x="9755" y="94"/>
                  </a:cubicBezTo>
                  <a:cubicBezTo>
                    <a:pt x="8660" y="-18"/>
                    <a:pt x="7529" y="-95"/>
                    <a:pt x="6636" y="254"/>
                  </a:cubicBezTo>
                  <a:cubicBezTo>
                    <a:pt x="5549" y="679"/>
                    <a:pt x="5646" y="1228"/>
                    <a:pt x="5941" y="1776"/>
                  </a:cubicBezTo>
                  <a:cubicBezTo>
                    <a:pt x="6262" y="2089"/>
                    <a:pt x="6460" y="2407"/>
                    <a:pt x="6131" y="2741"/>
                  </a:cubicBezTo>
                  <a:cubicBezTo>
                    <a:pt x="5956" y="3272"/>
                    <a:pt x="4857" y="3388"/>
                    <a:pt x="3879" y="3556"/>
                  </a:cubicBezTo>
                  <a:cubicBezTo>
                    <a:pt x="3793" y="3586"/>
                    <a:pt x="3711" y="3616"/>
                    <a:pt x="3625" y="3646"/>
                  </a:cubicBezTo>
                  <a:cubicBezTo>
                    <a:pt x="3699" y="3645"/>
                    <a:pt x="3774" y="3643"/>
                    <a:pt x="3853" y="3642"/>
                  </a:cubicBezTo>
                  <a:lnTo>
                    <a:pt x="3853" y="3642"/>
                  </a:lnTo>
                  <a:cubicBezTo>
                    <a:pt x="3778" y="3643"/>
                    <a:pt x="3703" y="3645"/>
                    <a:pt x="3625" y="3646"/>
                  </a:cubicBezTo>
                  <a:cubicBezTo>
                    <a:pt x="3625" y="3646"/>
                    <a:pt x="3621" y="3648"/>
                    <a:pt x="3621" y="3648"/>
                  </a:cubicBezTo>
                  <a:cubicBezTo>
                    <a:pt x="2922" y="3907"/>
                    <a:pt x="1884" y="4045"/>
                    <a:pt x="1548" y="4432"/>
                  </a:cubicBezTo>
                  <a:cubicBezTo>
                    <a:pt x="1010" y="5059"/>
                    <a:pt x="670" y="5712"/>
                    <a:pt x="106" y="6334"/>
                  </a:cubicBezTo>
                  <a:cubicBezTo>
                    <a:pt x="-268" y="6744"/>
                    <a:pt x="475" y="7064"/>
                    <a:pt x="382" y="7445"/>
                  </a:cubicBezTo>
                  <a:cubicBezTo>
                    <a:pt x="281" y="7853"/>
                    <a:pt x="289" y="8267"/>
                    <a:pt x="248" y="8679"/>
                  </a:cubicBezTo>
                  <a:cubicBezTo>
                    <a:pt x="255" y="8694"/>
                    <a:pt x="259" y="8709"/>
                    <a:pt x="266" y="8724"/>
                  </a:cubicBezTo>
                  <a:lnTo>
                    <a:pt x="1103" y="9301"/>
                  </a:lnTo>
                  <a:cubicBezTo>
                    <a:pt x="1167" y="9354"/>
                    <a:pt x="1241" y="9406"/>
                    <a:pt x="1331" y="9456"/>
                  </a:cubicBezTo>
                  <a:lnTo>
                    <a:pt x="1338" y="9462"/>
                  </a:lnTo>
                  <a:cubicBezTo>
                    <a:pt x="1338" y="9462"/>
                    <a:pt x="1342" y="9462"/>
                    <a:pt x="1342" y="9464"/>
                  </a:cubicBezTo>
                  <a:cubicBezTo>
                    <a:pt x="1536" y="9575"/>
                    <a:pt x="1794" y="9678"/>
                    <a:pt x="2164" y="9769"/>
                  </a:cubicBezTo>
                  <a:cubicBezTo>
                    <a:pt x="2164" y="9767"/>
                    <a:pt x="2160" y="9766"/>
                    <a:pt x="2160" y="9764"/>
                  </a:cubicBezTo>
                  <a:cubicBezTo>
                    <a:pt x="2750" y="9980"/>
                    <a:pt x="3471" y="10242"/>
                    <a:pt x="3625" y="10294"/>
                  </a:cubicBezTo>
                  <a:cubicBezTo>
                    <a:pt x="3763" y="10341"/>
                    <a:pt x="3942" y="10451"/>
                    <a:pt x="4080" y="10546"/>
                  </a:cubicBezTo>
                  <a:cubicBezTo>
                    <a:pt x="3991" y="10567"/>
                    <a:pt x="3950" y="10599"/>
                    <a:pt x="4047" y="10659"/>
                  </a:cubicBezTo>
                  <a:cubicBezTo>
                    <a:pt x="4088" y="10759"/>
                    <a:pt x="4129" y="10860"/>
                    <a:pt x="4170" y="10959"/>
                  </a:cubicBezTo>
                  <a:cubicBezTo>
                    <a:pt x="4495" y="11258"/>
                    <a:pt x="4222" y="11572"/>
                    <a:pt x="4323" y="11877"/>
                  </a:cubicBezTo>
                  <a:cubicBezTo>
                    <a:pt x="4319" y="12474"/>
                    <a:pt x="4319" y="13071"/>
                    <a:pt x="4316" y="13668"/>
                  </a:cubicBezTo>
                  <a:cubicBezTo>
                    <a:pt x="4077" y="14199"/>
                    <a:pt x="3838" y="14731"/>
                    <a:pt x="3598" y="15262"/>
                  </a:cubicBezTo>
                  <a:cubicBezTo>
                    <a:pt x="3288" y="15337"/>
                    <a:pt x="3382" y="15444"/>
                    <a:pt x="3457" y="15550"/>
                  </a:cubicBezTo>
                  <a:cubicBezTo>
                    <a:pt x="3442" y="15598"/>
                    <a:pt x="3427" y="15647"/>
                    <a:pt x="3408" y="15695"/>
                  </a:cubicBezTo>
                  <a:cubicBezTo>
                    <a:pt x="3371" y="15754"/>
                    <a:pt x="3333" y="15811"/>
                    <a:pt x="3300" y="15870"/>
                  </a:cubicBezTo>
                  <a:cubicBezTo>
                    <a:pt x="2870" y="16967"/>
                    <a:pt x="3023" y="18078"/>
                    <a:pt x="2803" y="19179"/>
                  </a:cubicBezTo>
                  <a:cubicBezTo>
                    <a:pt x="2758" y="19344"/>
                    <a:pt x="2709" y="19507"/>
                    <a:pt x="2665" y="19671"/>
                  </a:cubicBezTo>
                  <a:cubicBezTo>
                    <a:pt x="2687" y="19762"/>
                    <a:pt x="2709" y="19851"/>
                    <a:pt x="2732" y="19940"/>
                  </a:cubicBezTo>
                  <a:cubicBezTo>
                    <a:pt x="2728" y="19963"/>
                    <a:pt x="2728" y="19985"/>
                    <a:pt x="2724" y="20008"/>
                  </a:cubicBezTo>
                  <a:cubicBezTo>
                    <a:pt x="2904" y="20112"/>
                    <a:pt x="2631" y="20188"/>
                    <a:pt x="2623" y="20278"/>
                  </a:cubicBezTo>
                  <a:cubicBezTo>
                    <a:pt x="2605" y="20501"/>
                    <a:pt x="2123" y="20794"/>
                    <a:pt x="2795" y="20933"/>
                  </a:cubicBezTo>
                  <a:cubicBezTo>
                    <a:pt x="4054" y="21191"/>
                    <a:pt x="5317" y="21479"/>
                    <a:pt x="6811" y="21467"/>
                  </a:cubicBezTo>
                  <a:cubicBezTo>
                    <a:pt x="7349" y="21463"/>
                    <a:pt x="8081" y="21505"/>
                    <a:pt x="8298" y="21322"/>
                  </a:cubicBezTo>
                  <a:cubicBezTo>
                    <a:pt x="8511" y="21144"/>
                    <a:pt x="7924" y="21049"/>
                    <a:pt x="7450" y="21037"/>
                  </a:cubicBezTo>
                  <a:cubicBezTo>
                    <a:pt x="7435" y="21037"/>
                    <a:pt x="7416" y="21028"/>
                    <a:pt x="7405" y="21022"/>
                  </a:cubicBezTo>
                  <a:cubicBezTo>
                    <a:pt x="6740" y="20587"/>
                    <a:pt x="6213" y="20141"/>
                    <a:pt x="6624" y="19610"/>
                  </a:cubicBezTo>
                  <a:cubicBezTo>
                    <a:pt x="6531" y="19342"/>
                    <a:pt x="6441" y="19075"/>
                    <a:pt x="6348" y="18808"/>
                  </a:cubicBezTo>
                  <a:lnTo>
                    <a:pt x="6322" y="18796"/>
                  </a:lnTo>
                  <a:lnTo>
                    <a:pt x="6337" y="18781"/>
                  </a:lnTo>
                  <a:cubicBezTo>
                    <a:pt x="6281" y="18737"/>
                    <a:pt x="6225" y="18694"/>
                    <a:pt x="6172" y="18651"/>
                  </a:cubicBezTo>
                  <a:cubicBezTo>
                    <a:pt x="5687" y="18245"/>
                    <a:pt x="6296" y="17888"/>
                    <a:pt x="6494" y="17515"/>
                  </a:cubicBezTo>
                  <a:cubicBezTo>
                    <a:pt x="7125" y="16327"/>
                    <a:pt x="7794" y="15144"/>
                    <a:pt x="8455" y="13959"/>
                  </a:cubicBezTo>
                  <a:cubicBezTo>
                    <a:pt x="8492" y="13892"/>
                    <a:pt x="8593" y="13830"/>
                    <a:pt x="8664" y="13766"/>
                  </a:cubicBezTo>
                  <a:cubicBezTo>
                    <a:pt x="8735" y="13629"/>
                    <a:pt x="8810" y="13493"/>
                    <a:pt x="8885" y="13348"/>
                  </a:cubicBezTo>
                  <a:cubicBezTo>
                    <a:pt x="9120" y="13389"/>
                    <a:pt x="9176" y="13446"/>
                    <a:pt x="9135" y="13523"/>
                  </a:cubicBezTo>
                  <a:cubicBezTo>
                    <a:pt x="9142" y="13710"/>
                    <a:pt x="9146" y="13899"/>
                    <a:pt x="9154" y="14086"/>
                  </a:cubicBezTo>
                  <a:cubicBezTo>
                    <a:pt x="9180" y="14400"/>
                    <a:pt x="9206" y="14715"/>
                    <a:pt x="9232" y="15029"/>
                  </a:cubicBezTo>
                  <a:cubicBezTo>
                    <a:pt x="9538" y="15384"/>
                    <a:pt x="9094" y="15719"/>
                    <a:pt x="9064" y="16065"/>
                  </a:cubicBezTo>
                  <a:cubicBezTo>
                    <a:pt x="9027" y="16490"/>
                    <a:pt x="9045" y="16916"/>
                    <a:pt x="9041" y="17340"/>
                  </a:cubicBezTo>
                  <a:cubicBezTo>
                    <a:pt x="9041" y="17458"/>
                    <a:pt x="9041" y="17575"/>
                    <a:pt x="9038" y="17693"/>
                  </a:cubicBezTo>
                  <a:cubicBezTo>
                    <a:pt x="8825" y="17936"/>
                    <a:pt x="9352" y="18174"/>
                    <a:pt x="9060" y="18417"/>
                  </a:cubicBezTo>
                  <a:cubicBezTo>
                    <a:pt x="9012" y="18528"/>
                    <a:pt x="8963" y="18639"/>
                    <a:pt x="8914" y="18749"/>
                  </a:cubicBezTo>
                  <a:cubicBezTo>
                    <a:pt x="8870" y="18766"/>
                    <a:pt x="8829" y="18781"/>
                    <a:pt x="8784" y="18798"/>
                  </a:cubicBezTo>
                  <a:cubicBezTo>
                    <a:pt x="8743" y="18894"/>
                    <a:pt x="8702" y="18992"/>
                    <a:pt x="8657" y="19089"/>
                  </a:cubicBezTo>
                  <a:cubicBezTo>
                    <a:pt x="8675" y="19110"/>
                    <a:pt x="8694" y="19131"/>
                    <a:pt x="8713" y="19152"/>
                  </a:cubicBezTo>
                  <a:cubicBezTo>
                    <a:pt x="8698" y="19241"/>
                    <a:pt x="8687" y="19332"/>
                    <a:pt x="8672" y="19421"/>
                  </a:cubicBezTo>
                  <a:cubicBezTo>
                    <a:pt x="8623" y="19487"/>
                    <a:pt x="8578" y="19552"/>
                    <a:pt x="8530" y="19619"/>
                  </a:cubicBezTo>
                  <a:cubicBezTo>
                    <a:pt x="8530" y="19635"/>
                    <a:pt x="8533" y="19650"/>
                    <a:pt x="8545" y="19665"/>
                  </a:cubicBezTo>
                  <a:cubicBezTo>
                    <a:pt x="8560" y="19815"/>
                    <a:pt x="8664" y="19973"/>
                    <a:pt x="8567" y="20111"/>
                  </a:cubicBezTo>
                  <a:cubicBezTo>
                    <a:pt x="8343" y="20440"/>
                    <a:pt x="8612" y="20557"/>
                    <a:pt x="9430" y="20592"/>
                  </a:cubicBezTo>
                  <a:cubicBezTo>
                    <a:pt x="10028" y="20618"/>
                    <a:pt x="10704" y="20518"/>
                    <a:pt x="11160" y="20589"/>
                  </a:cubicBezTo>
                  <a:cubicBezTo>
                    <a:pt x="12378" y="20776"/>
                    <a:pt x="13614" y="20844"/>
                    <a:pt x="14884" y="20882"/>
                  </a:cubicBezTo>
                  <a:cubicBezTo>
                    <a:pt x="15090" y="20873"/>
                    <a:pt x="15295" y="20865"/>
                    <a:pt x="15501" y="20856"/>
                  </a:cubicBezTo>
                  <a:cubicBezTo>
                    <a:pt x="15669" y="20892"/>
                    <a:pt x="15796" y="20883"/>
                    <a:pt x="15859" y="20803"/>
                  </a:cubicBezTo>
                  <a:cubicBezTo>
                    <a:pt x="16020" y="20779"/>
                    <a:pt x="16270" y="20769"/>
                    <a:pt x="16177" y="20672"/>
                  </a:cubicBezTo>
                  <a:cubicBezTo>
                    <a:pt x="16061" y="20553"/>
                    <a:pt x="15755" y="20527"/>
                    <a:pt x="15463" y="20488"/>
                  </a:cubicBezTo>
                  <a:cubicBezTo>
                    <a:pt x="14701" y="20387"/>
                    <a:pt x="13726" y="20450"/>
                    <a:pt x="13311" y="20062"/>
                  </a:cubicBezTo>
                  <a:cubicBezTo>
                    <a:pt x="13259" y="20023"/>
                    <a:pt x="13207" y="19984"/>
                    <a:pt x="13158" y="19945"/>
                  </a:cubicBezTo>
                  <a:cubicBezTo>
                    <a:pt x="13207" y="19859"/>
                    <a:pt x="13263" y="19773"/>
                    <a:pt x="13013" y="19717"/>
                  </a:cubicBezTo>
                  <a:cubicBezTo>
                    <a:pt x="13009" y="19727"/>
                    <a:pt x="13001" y="19738"/>
                    <a:pt x="12998" y="19748"/>
                  </a:cubicBezTo>
                  <a:cubicBezTo>
                    <a:pt x="13001" y="19738"/>
                    <a:pt x="13009" y="19727"/>
                    <a:pt x="13013" y="19717"/>
                  </a:cubicBezTo>
                  <a:cubicBezTo>
                    <a:pt x="13042" y="19685"/>
                    <a:pt x="13072" y="19653"/>
                    <a:pt x="13106" y="19622"/>
                  </a:cubicBezTo>
                  <a:cubicBezTo>
                    <a:pt x="13240" y="19591"/>
                    <a:pt x="13248" y="19561"/>
                    <a:pt x="13110" y="19528"/>
                  </a:cubicBezTo>
                  <a:cubicBezTo>
                    <a:pt x="12953" y="19492"/>
                    <a:pt x="12975" y="19454"/>
                    <a:pt x="13099" y="19413"/>
                  </a:cubicBezTo>
                  <a:cubicBezTo>
                    <a:pt x="13099" y="19145"/>
                    <a:pt x="13095" y="18875"/>
                    <a:pt x="13095" y="18606"/>
                  </a:cubicBezTo>
                  <a:cubicBezTo>
                    <a:pt x="13166" y="18426"/>
                    <a:pt x="13233" y="18247"/>
                    <a:pt x="13304" y="18067"/>
                  </a:cubicBezTo>
                  <a:cubicBezTo>
                    <a:pt x="13300" y="18051"/>
                    <a:pt x="13315" y="18037"/>
                    <a:pt x="13341" y="18025"/>
                  </a:cubicBezTo>
                  <a:cubicBezTo>
                    <a:pt x="13315" y="17966"/>
                    <a:pt x="13285" y="17907"/>
                    <a:pt x="13259" y="17847"/>
                  </a:cubicBezTo>
                  <a:cubicBezTo>
                    <a:pt x="13289" y="17761"/>
                    <a:pt x="13315" y="17676"/>
                    <a:pt x="13345" y="17590"/>
                  </a:cubicBezTo>
                  <a:cubicBezTo>
                    <a:pt x="13345" y="17509"/>
                    <a:pt x="13345" y="17429"/>
                    <a:pt x="13345" y="17347"/>
                  </a:cubicBezTo>
                  <a:cubicBezTo>
                    <a:pt x="13465" y="16443"/>
                    <a:pt x="13580" y="15539"/>
                    <a:pt x="13700" y="14636"/>
                  </a:cubicBezTo>
                  <a:lnTo>
                    <a:pt x="13719" y="14536"/>
                  </a:lnTo>
                  <a:cubicBezTo>
                    <a:pt x="13771" y="14403"/>
                    <a:pt x="13827" y="14270"/>
                    <a:pt x="13879" y="14136"/>
                  </a:cubicBezTo>
                  <a:cubicBezTo>
                    <a:pt x="13980" y="13353"/>
                    <a:pt x="14526" y="12583"/>
                    <a:pt x="14279" y="11791"/>
                  </a:cubicBezTo>
                  <a:cubicBezTo>
                    <a:pt x="13924" y="10882"/>
                    <a:pt x="13566" y="9975"/>
                    <a:pt x="13211" y="9067"/>
                  </a:cubicBezTo>
                  <a:cubicBezTo>
                    <a:pt x="13177" y="9034"/>
                    <a:pt x="13143" y="9000"/>
                    <a:pt x="13110" y="8967"/>
                  </a:cubicBezTo>
                  <a:cubicBezTo>
                    <a:pt x="13132" y="8907"/>
                    <a:pt x="13151" y="8845"/>
                    <a:pt x="13173" y="8785"/>
                  </a:cubicBezTo>
                  <a:cubicBezTo>
                    <a:pt x="13173" y="8785"/>
                    <a:pt x="13173" y="8785"/>
                    <a:pt x="13173" y="8785"/>
                  </a:cubicBezTo>
                  <a:cubicBezTo>
                    <a:pt x="13229" y="8751"/>
                    <a:pt x="13285" y="8718"/>
                    <a:pt x="13341" y="8685"/>
                  </a:cubicBezTo>
                  <a:cubicBezTo>
                    <a:pt x="13483" y="8563"/>
                    <a:pt x="13651" y="8453"/>
                    <a:pt x="13659" y="8303"/>
                  </a:cubicBezTo>
                  <a:cubicBezTo>
                    <a:pt x="13715" y="7235"/>
                    <a:pt x="13543" y="6162"/>
                    <a:pt x="14066" y="5102"/>
                  </a:cubicBezTo>
                  <a:cubicBezTo>
                    <a:pt x="14070" y="4924"/>
                    <a:pt x="13920" y="4701"/>
                    <a:pt x="14656" y="4709"/>
                  </a:cubicBezTo>
                  <a:cubicBezTo>
                    <a:pt x="16207" y="4722"/>
                    <a:pt x="17705" y="4591"/>
                    <a:pt x="19120" y="4363"/>
                  </a:cubicBezTo>
                  <a:cubicBezTo>
                    <a:pt x="19995" y="4220"/>
                    <a:pt x="21332" y="4173"/>
                    <a:pt x="21175" y="3599"/>
                  </a:cubicBezTo>
                  <a:close/>
                  <a:moveTo>
                    <a:pt x="16229" y="1224"/>
                  </a:moveTo>
                  <a:cubicBezTo>
                    <a:pt x="16229" y="1224"/>
                    <a:pt x="16222" y="1225"/>
                    <a:pt x="16214" y="1225"/>
                  </a:cubicBezTo>
                  <a:lnTo>
                    <a:pt x="16229" y="1224"/>
                  </a:lnTo>
                  <a:cubicBezTo>
                    <a:pt x="16229" y="1224"/>
                    <a:pt x="16229" y="1224"/>
                    <a:pt x="16229" y="1224"/>
                  </a:cubicBezTo>
                  <a:close/>
                  <a:moveTo>
                    <a:pt x="4136" y="8907"/>
                  </a:moveTo>
                  <a:cubicBezTo>
                    <a:pt x="3864" y="8694"/>
                    <a:pt x="3591" y="8480"/>
                    <a:pt x="3318" y="8267"/>
                  </a:cubicBezTo>
                  <a:cubicBezTo>
                    <a:pt x="3318" y="8267"/>
                    <a:pt x="3318" y="8267"/>
                    <a:pt x="3318" y="8267"/>
                  </a:cubicBezTo>
                  <a:cubicBezTo>
                    <a:pt x="3053" y="8087"/>
                    <a:pt x="3109" y="7914"/>
                    <a:pt x="3229" y="7739"/>
                  </a:cubicBezTo>
                  <a:cubicBezTo>
                    <a:pt x="3288" y="7680"/>
                    <a:pt x="3348" y="7609"/>
                    <a:pt x="3404" y="7502"/>
                  </a:cubicBezTo>
                  <a:cubicBezTo>
                    <a:pt x="3475" y="7404"/>
                    <a:pt x="3531" y="7304"/>
                    <a:pt x="3528" y="7205"/>
                  </a:cubicBezTo>
                  <a:cubicBezTo>
                    <a:pt x="3550" y="7137"/>
                    <a:pt x="3572" y="7061"/>
                    <a:pt x="3591" y="6974"/>
                  </a:cubicBezTo>
                  <a:cubicBezTo>
                    <a:pt x="4148" y="7129"/>
                    <a:pt x="3968" y="7383"/>
                    <a:pt x="4021" y="7588"/>
                  </a:cubicBezTo>
                  <a:cubicBezTo>
                    <a:pt x="4140" y="8026"/>
                    <a:pt x="4626" y="8462"/>
                    <a:pt x="4136" y="8907"/>
                  </a:cubicBezTo>
                  <a:close/>
                  <a:moveTo>
                    <a:pt x="4331" y="6307"/>
                  </a:moveTo>
                  <a:cubicBezTo>
                    <a:pt x="4278" y="6344"/>
                    <a:pt x="4230" y="6382"/>
                    <a:pt x="4178" y="6420"/>
                  </a:cubicBezTo>
                  <a:cubicBezTo>
                    <a:pt x="4226" y="6382"/>
                    <a:pt x="4278" y="6344"/>
                    <a:pt x="4331" y="6307"/>
                  </a:cubicBezTo>
                  <a:cubicBezTo>
                    <a:pt x="4346" y="6242"/>
                    <a:pt x="4361" y="6178"/>
                    <a:pt x="4376" y="6113"/>
                  </a:cubicBezTo>
                  <a:lnTo>
                    <a:pt x="4376" y="6113"/>
                  </a:lnTo>
                  <a:cubicBezTo>
                    <a:pt x="4361" y="6178"/>
                    <a:pt x="4346" y="6243"/>
                    <a:pt x="4331" y="6307"/>
                  </a:cubicBezTo>
                  <a:close/>
                  <a:moveTo>
                    <a:pt x="6893" y="2851"/>
                  </a:moveTo>
                  <a:cubicBezTo>
                    <a:pt x="6878" y="2893"/>
                    <a:pt x="6860" y="2934"/>
                    <a:pt x="6834" y="2976"/>
                  </a:cubicBezTo>
                  <a:lnTo>
                    <a:pt x="6834" y="2976"/>
                  </a:lnTo>
                  <a:cubicBezTo>
                    <a:pt x="6864" y="2935"/>
                    <a:pt x="6882" y="2893"/>
                    <a:pt x="6893" y="2851"/>
                  </a:cubicBezTo>
                  <a:close/>
                  <a:moveTo>
                    <a:pt x="7241" y="7891"/>
                  </a:moveTo>
                  <a:cubicBezTo>
                    <a:pt x="7342" y="7899"/>
                    <a:pt x="7439" y="7908"/>
                    <a:pt x="7540" y="7915"/>
                  </a:cubicBezTo>
                  <a:cubicBezTo>
                    <a:pt x="7439" y="7908"/>
                    <a:pt x="7342" y="7899"/>
                    <a:pt x="7241" y="7891"/>
                  </a:cubicBezTo>
                  <a:cubicBezTo>
                    <a:pt x="6994" y="7775"/>
                    <a:pt x="6658" y="7769"/>
                    <a:pt x="6329" y="7751"/>
                  </a:cubicBezTo>
                  <a:cubicBezTo>
                    <a:pt x="6658" y="7769"/>
                    <a:pt x="6994" y="7775"/>
                    <a:pt x="7241" y="7891"/>
                  </a:cubicBezTo>
                  <a:close/>
                  <a:moveTo>
                    <a:pt x="5668" y="5446"/>
                  </a:moveTo>
                  <a:cubicBezTo>
                    <a:pt x="5960" y="5519"/>
                    <a:pt x="6169" y="5649"/>
                    <a:pt x="6389" y="5738"/>
                  </a:cubicBezTo>
                  <a:cubicBezTo>
                    <a:pt x="6169" y="5649"/>
                    <a:pt x="5959" y="5520"/>
                    <a:pt x="5668" y="5446"/>
                  </a:cubicBezTo>
                  <a:lnTo>
                    <a:pt x="5668" y="5446"/>
                  </a:lnTo>
                  <a:close/>
                  <a:moveTo>
                    <a:pt x="5982" y="8564"/>
                  </a:moveTo>
                  <a:cubicBezTo>
                    <a:pt x="5967" y="8563"/>
                    <a:pt x="5952" y="8563"/>
                    <a:pt x="5941" y="8561"/>
                  </a:cubicBezTo>
                  <a:cubicBezTo>
                    <a:pt x="5956" y="8563"/>
                    <a:pt x="5971" y="8564"/>
                    <a:pt x="5982" y="8564"/>
                  </a:cubicBezTo>
                  <a:cubicBezTo>
                    <a:pt x="5982" y="8564"/>
                    <a:pt x="5982" y="8564"/>
                    <a:pt x="5982" y="8564"/>
                  </a:cubicBezTo>
                  <a:close/>
                  <a:moveTo>
                    <a:pt x="6012" y="8567"/>
                  </a:moveTo>
                  <a:cubicBezTo>
                    <a:pt x="6034" y="8569"/>
                    <a:pt x="6057" y="8570"/>
                    <a:pt x="6079" y="8572"/>
                  </a:cubicBezTo>
                  <a:cubicBezTo>
                    <a:pt x="6079" y="8572"/>
                    <a:pt x="6079" y="8572"/>
                    <a:pt x="6079" y="8572"/>
                  </a:cubicBezTo>
                  <a:cubicBezTo>
                    <a:pt x="6057" y="8570"/>
                    <a:pt x="6034" y="8569"/>
                    <a:pt x="6012" y="8567"/>
                  </a:cubicBezTo>
                  <a:close/>
                  <a:moveTo>
                    <a:pt x="6079" y="8572"/>
                  </a:moveTo>
                  <a:cubicBezTo>
                    <a:pt x="6079" y="8572"/>
                    <a:pt x="6079" y="8572"/>
                    <a:pt x="6079" y="8572"/>
                  </a:cubicBezTo>
                  <a:cubicBezTo>
                    <a:pt x="6101" y="8573"/>
                    <a:pt x="6124" y="8575"/>
                    <a:pt x="6146" y="8576"/>
                  </a:cubicBezTo>
                  <a:cubicBezTo>
                    <a:pt x="6146" y="8576"/>
                    <a:pt x="6143" y="8576"/>
                    <a:pt x="6143" y="8576"/>
                  </a:cubicBezTo>
                  <a:cubicBezTo>
                    <a:pt x="6124" y="8575"/>
                    <a:pt x="6101" y="8573"/>
                    <a:pt x="6079" y="8572"/>
                  </a:cubicBezTo>
                  <a:close/>
                  <a:moveTo>
                    <a:pt x="6150" y="8576"/>
                  </a:moveTo>
                  <a:cubicBezTo>
                    <a:pt x="6176" y="8578"/>
                    <a:pt x="6199" y="8579"/>
                    <a:pt x="6225" y="8581"/>
                  </a:cubicBezTo>
                  <a:cubicBezTo>
                    <a:pt x="6199" y="8578"/>
                    <a:pt x="6172" y="8576"/>
                    <a:pt x="6150" y="8576"/>
                  </a:cubicBezTo>
                  <a:cubicBezTo>
                    <a:pt x="6150" y="8576"/>
                    <a:pt x="6150" y="8576"/>
                    <a:pt x="6150" y="8576"/>
                  </a:cubicBezTo>
                  <a:close/>
                  <a:moveTo>
                    <a:pt x="6359" y="8587"/>
                  </a:moveTo>
                  <a:cubicBezTo>
                    <a:pt x="6359" y="8587"/>
                    <a:pt x="6363" y="8587"/>
                    <a:pt x="6363" y="8587"/>
                  </a:cubicBezTo>
                  <a:cubicBezTo>
                    <a:pt x="6382" y="8588"/>
                    <a:pt x="6404" y="8590"/>
                    <a:pt x="6423" y="8590"/>
                  </a:cubicBezTo>
                  <a:cubicBezTo>
                    <a:pt x="6423" y="8590"/>
                    <a:pt x="6423" y="8590"/>
                    <a:pt x="6426" y="8590"/>
                  </a:cubicBezTo>
                  <a:cubicBezTo>
                    <a:pt x="6404" y="8590"/>
                    <a:pt x="6382" y="8588"/>
                    <a:pt x="6359" y="8587"/>
                  </a:cubicBezTo>
                  <a:close/>
                  <a:moveTo>
                    <a:pt x="6512" y="8597"/>
                  </a:moveTo>
                  <a:cubicBezTo>
                    <a:pt x="6516" y="8597"/>
                    <a:pt x="6516" y="8597"/>
                    <a:pt x="6512" y="8597"/>
                  </a:cubicBezTo>
                  <a:cubicBezTo>
                    <a:pt x="6535" y="8599"/>
                    <a:pt x="6553" y="8601"/>
                    <a:pt x="6568" y="8602"/>
                  </a:cubicBezTo>
                  <a:cubicBezTo>
                    <a:pt x="6568" y="8602"/>
                    <a:pt x="6568" y="8602"/>
                    <a:pt x="6568" y="8602"/>
                  </a:cubicBezTo>
                  <a:cubicBezTo>
                    <a:pt x="6553" y="8601"/>
                    <a:pt x="6535" y="8599"/>
                    <a:pt x="6512" y="8597"/>
                  </a:cubicBezTo>
                  <a:close/>
                  <a:moveTo>
                    <a:pt x="6662" y="8611"/>
                  </a:moveTo>
                  <a:cubicBezTo>
                    <a:pt x="6662" y="8611"/>
                    <a:pt x="6666" y="8611"/>
                    <a:pt x="6666" y="8611"/>
                  </a:cubicBezTo>
                  <a:cubicBezTo>
                    <a:pt x="6680" y="8613"/>
                    <a:pt x="6692" y="8614"/>
                    <a:pt x="6707" y="8616"/>
                  </a:cubicBezTo>
                  <a:cubicBezTo>
                    <a:pt x="6707" y="8616"/>
                    <a:pt x="6707" y="8616"/>
                    <a:pt x="6707" y="8616"/>
                  </a:cubicBezTo>
                  <a:cubicBezTo>
                    <a:pt x="6695" y="8614"/>
                    <a:pt x="6677" y="8613"/>
                    <a:pt x="6662" y="8611"/>
                  </a:cubicBezTo>
                  <a:close/>
                  <a:moveTo>
                    <a:pt x="6710" y="8617"/>
                  </a:moveTo>
                  <a:cubicBezTo>
                    <a:pt x="6722" y="8619"/>
                    <a:pt x="6729" y="8620"/>
                    <a:pt x="6736" y="8622"/>
                  </a:cubicBezTo>
                  <a:cubicBezTo>
                    <a:pt x="6725" y="8620"/>
                    <a:pt x="6718" y="8619"/>
                    <a:pt x="6710" y="8617"/>
                  </a:cubicBezTo>
                  <a:cubicBezTo>
                    <a:pt x="6710" y="8617"/>
                    <a:pt x="6710" y="8617"/>
                    <a:pt x="6710" y="8617"/>
                  </a:cubicBezTo>
                  <a:close/>
                  <a:moveTo>
                    <a:pt x="8649" y="7322"/>
                  </a:moveTo>
                  <a:cubicBezTo>
                    <a:pt x="8649" y="7322"/>
                    <a:pt x="8649" y="7322"/>
                    <a:pt x="8649" y="7322"/>
                  </a:cubicBezTo>
                  <a:lnTo>
                    <a:pt x="8649" y="7322"/>
                  </a:lnTo>
                  <a:lnTo>
                    <a:pt x="8649" y="7322"/>
                  </a:lnTo>
                  <a:close/>
                  <a:moveTo>
                    <a:pt x="9550" y="3141"/>
                  </a:moveTo>
                  <a:cubicBezTo>
                    <a:pt x="9692" y="3131"/>
                    <a:pt x="9833" y="3124"/>
                    <a:pt x="9975" y="3115"/>
                  </a:cubicBezTo>
                  <a:cubicBezTo>
                    <a:pt x="9833" y="3122"/>
                    <a:pt x="9692" y="3131"/>
                    <a:pt x="9550" y="3141"/>
                  </a:cubicBezTo>
                  <a:cubicBezTo>
                    <a:pt x="9523" y="3157"/>
                    <a:pt x="9494" y="3174"/>
                    <a:pt x="9467" y="3190"/>
                  </a:cubicBezTo>
                  <a:lnTo>
                    <a:pt x="9467" y="3190"/>
                  </a:lnTo>
                  <a:cubicBezTo>
                    <a:pt x="9494" y="3174"/>
                    <a:pt x="9520" y="3157"/>
                    <a:pt x="9550" y="3141"/>
                  </a:cubicBezTo>
                  <a:close/>
                  <a:moveTo>
                    <a:pt x="9400" y="5523"/>
                  </a:moveTo>
                  <a:cubicBezTo>
                    <a:pt x="9419" y="5555"/>
                    <a:pt x="9430" y="5587"/>
                    <a:pt x="9441" y="5618"/>
                  </a:cubicBezTo>
                  <a:cubicBezTo>
                    <a:pt x="9430" y="5585"/>
                    <a:pt x="9415" y="5554"/>
                    <a:pt x="9400" y="5523"/>
                  </a:cubicBezTo>
                  <a:cubicBezTo>
                    <a:pt x="9337" y="5443"/>
                    <a:pt x="9277" y="5365"/>
                    <a:pt x="9217" y="5285"/>
                  </a:cubicBezTo>
                  <a:cubicBezTo>
                    <a:pt x="9273" y="5365"/>
                    <a:pt x="9337" y="5443"/>
                    <a:pt x="9400" y="5523"/>
                  </a:cubicBezTo>
                  <a:close/>
                  <a:moveTo>
                    <a:pt x="9120" y="9171"/>
                  </a:moveTo>
                  <a:lnTo>
                    <a:pt x="9120" y="9171"/>
                  </a:lnTo>
                  <a:cubicBezTo>
                    <a:pt x="9449" y="9192"/>
                    <a:pt x="9781" y="9213"/>
                    <a:pt x="10110" y="9233"/>
                  </a:cubicBezTo>
                  <a:cubicBezTo>
                    <a:pt x="9781" y="9213"/>
                    <a:pt x="9452" y="9192"/>
                    <a:pt x="9120" y="9171"/>
                  </a:cubicBezTo>
                  <a:close/>
                  <a:moveTo>
                    <a:pt x="12915" y="8765"/>
                  </a:moveTo>
                  <a:cubicBezTo>
                    <a:pt x="12893" y="8773"/>
                    <a:pt x="12874" y="8782"/>
                    <a:pt x="12859" y="8792"/>
                  </a:cubicBezTo>
                  <a:cubicBezTo>
                    <a:pt x="12874" y="8782"/>
                    <a:pt x="12893" y="8773"/>
                    <a:pt x="12915" y="8765"/>
                  </a:cubicBezTo>
                  <a:cubicBezTo>
                    <a:pt x="13001" y="8697"/>
                    <a:pt x="13091" y="8631"/>
                    <a:pt x="13177" y="8563"/>
                  </a:cubicBezTo>
                  <a:cubicBezTo>
                    <a:pt x="13087" y="8629"/>
                    <a:pt x="13001" y="8697"/>
                    <a:pt x="12915" y="8765"/>
                  </a:cubicBezTo>
                  <a:close/>
                </a:path>
              </a:pathLst>
            </a:custGeom>
            <a:solidFill>
              <a:srgbClr val="EBEBE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83E781AE-7543-4A8F-800F-AC7756413F44}"/>
                </a:ext>
              </a:extLst>
            </p:cNvPr>
            <p:cNvSpPr/>
            <p:nvPr/>
          </p:nvSpPr>
          <p:spPr>
            <a:xfrm>
              <a:off x="1329441" y="3151969"/>
              <a:ext cx="8712" cy="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4" y="19348"/>
                  </a:moveTo>
                  <a:cubicBezTo>
                    <a:pt x="9443" y="14398"/>
                    <a:pt x="14393" y="9449"/>
                    <a:pt x="18897" y="4499"/>
                  </a:cubicBezTo>
                  <a:cubicBezTo>
                    <a:pt x="18897" y="4499"/>
                    <a:pt x="21600" y="0"/>
                    <a:pt x="21600" y="0"/>
                  </a:cubicBezTo>
                  <a:lnTo>
                    <a:pt x="17551" y="3148"/>
                  </a:lnTo>
                  <a:lnTo>
                    <a:pt x="17551" y="3148"/>
                  </a:lnTo>
                  <a:cubicBezTo>
                    <a:pt x="12602" y="7647"/>
                    <a:pt x="7652" y="12596"/>
                    <a:pt x="2703" y="17101"/>
                  </a:cubicBezTo>
                  <a:lnTo>
                    <a:pt x="2703" y="17101"/>
                  </a:lnTo>
                  <a:cubicBezTo>
                    <a:pt x="2703" y="17101"/>
                    <a:pt x="0" y="21600"/>
                    <a:pt x="0" y="21600"/>
                  </a:cubicBezTo>
                  <a:lnTo>
                    <a:pt x="4944" y="19348"/>
                  </a:lnTo>
                  <a:close/>
                </a:path>
              </a:pathLst>
            </a:custGeom>
            <a:solidFill>
              <a:srgbClr val="EBEBE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Freeform: Shape 10">
              <a:extLst>
                <a:ext uri="{FF2B5EF4-FFF2-40B4-BE49-F238E27FC236}">
                  <a16:creationId xmlns="" xmlns:a16="http://schemas.microsoft.com/office/drawing/2014/main" id="{EFF88ADC-A5E5-4B6E-84B9-2277B5EC6539}"/>
                </a:ext>
              </a:extLst>
            </p:cNvPr>
            <p:cNvSpPr/>
            <p:nvPr/>
          </p:nvSpPr>
          <p:spPr>
            <a:xfrm>
              <a:off x="948416" y="1083515"/>
              <a:ext cx="968021" cy="1122410"/>
            </a:xfrm>
            <a:custGeom>
              <a:avLst/>
              <a:gdLst>
                <a:gd name="connsiteX0" fmla="*/ 197225 w 968021"/>
                <a:gd name="connsiteY0" fmla="*/ 1034226 h 1122410"/>
                <a:gd name="connsiteX1" fmla="*/ 199041 w 968021"/>
                <a:gd name="connsiteY1" fmla="*/ 1036039 h 1122410"/>
                <a:gd name="connsiteX2" fmla="*/ 244582 w 968021"/>
                <a:gd name="connsiteY2" fmla="*/ 1122410 h 1122410"/>
                <a:gd name="connsiteX3" fmla="*/ 163293 w 968021"/>
                <a:gd name="connsiteY3" fmla="*/ 1052369 h 1122410"/>
                <a:gd name="connsiteX4" fmla="*/ 179989 w 968021"/>
                <a:gd name="connsiteY4" fmla="*/ 1040758 h 1122410"/>
                <a:gd name="connsiteX5" fmla="*/ 197225 w 968021"/>
                <a:gd name="connsiteY5" fmla="*/ 1034226 h 1122410"/>
                <a:gd name="connsiteX6" fmla="*/ 131905 w 968021"/>
                <a:gd name="connsiteY6" fmla="*/ 943504 h 1122410"/>
                <a:gd name="connsiteX7" fmla="*/ 115575 w 968021"/>
                <a:gd name="connsiteY7" fmla="*/ 1002292 h 1122410"/>
                <a:gd name="connsiteX8" fmla="*/ 97429 w 968021"/>
                <a:gd name="connsiteY8" fmla="*/ 1040215 h 1122410"/>
                <a:gd name="connsiteX9" fmla="*/ 37733 w 968021"/>
                <a:gd name="connsiteY9" fmla="*/ 964552 h 1122410"/>
                <a:gd name="connsiteX10" fmla="*/ 60235 w 968021"/>
                <a:gd name="connsiteY10" fmla="*/ 949490 h 1122410"/>
                <a:gd name="connsiteX11" fmla="*/ 131905 w 968021"/>
                <a:gd name="connsiteY11" fmla="*/ 943504 h 1122410"/>
                <a:gd name="connsiteX12" fmla="*/ 274341 w 968021"/>
                <a:gd name="connsiteY12" fmla="*/ 894503 h 1122410"/>
                <a:gd name="connsiteX13" fmla="*/ 324414 w 968021"/>
                <a:gd name="connsiteY13" fmla="*/ 905214 h 1122410"/>
                <a:gd name="connsiteX14" fmla="*/ 274341 w 968021"/>
                <a:gd name="connsiteY14" fmla="*/ 894503 h 1122410"/>
                <a:gd name="connsiteX15" fmla="*/ 219354 w 968021"/>
                <a:gd name="connsiteY15" fmla="*/ 453609 h 1122410"/>
                <a:gd name="connsiteX16" fmla="*/ 235146 w 968021"/>
                <a:gd name="connsiteY16" fmla="*/ 516012 h 1122410"/>
                <a:gd name="connsiteX17" fmla="*/ 302639 w 968021"/>
                <a:gd name="connsiteY17" fmla="*/ 557041 h 1122410"/>
                <a:gd name="connsiteX18" fmla="*/ 338564 w 968021"/>
                <a:gd name="connsiteY18" fmla="*/ 592956 h 1122410"/>
                <a:gd name="connsiteX19" fmla="*/ 334751 w 968021"/>
                <a:gd name="connsiteY19" fmla="*/ 627611 h 1122410"/>
                <a:gd name="connsiteX20" fmla="*/ 290659 w 968021"/>
                <a:gd name="connsiteY20" fmla="*/ 688584 h 1122410"/>
                <a:gd name="connsiteX21" fmla="*/ 412773 w 968021"/>
                <a:gd name="connsiteY21" fmla="*/ 747546 h 1122410"/>
                <a:gd name="connsiteX22" fmla="*/ 378667 w 968021"/>
                <a:gd name="connsiteY22" fmla="*/ 745923 h 1122410"/>
                <a:gd name="connsiteX23" fmla="*/ 360338 w 968021"/>
                <a:gd name="connsiteY23" fmla="*/ 741197 h 1122410"/>
                <a:gd name="connsiteX24" fmla="*/ 308079 w 968021"/>
                <a:gd name="connsiteY24" fmla="*/ 773307 h 1122410"/>
                <a:gd name="connsiteX25" fmla="*/ 279046 w 968021"/>
                <a:gd name="connsiteY25" fmla="*/ 793640 h 1122410"/>
                <a:gd name="connsiteX26" fmla="*/ 344370 w 968021"/>
                <a:gd name="connsiteY26" fmla="*/ 815596 h 1122410"/>
                <a:gd name="connsiteX27" fmla="*/ 342919 w 968021"/>
                <a:gd name="connsiteY27" fmla="*/ 817220 h 1122410"/>
                <a:gd name="connsiteX28" fmla="*/ 344003 w 968021"/>
                <a:gd name="connsiteY28" fmla="*/ 827568 h 1122410"/>
                <a:gd name="connsiteX29" fmla="*/ 358887 w 968021"/>
                <a:gd name="connsiteY29" fmla="*/ 818310 h 1122410"/>
                <a:gd name="connsiteX30" fmla="*/ 412964 w 968021"/>
                <a:gd name="connsiteY30" fmla="*/ 863483 h 1122410"/>
                <a:gd name="connsiteX31" fmla="*/ 412773 w 968021"/>
                <a:gd name="connsiteY31" fmla="*/ 863677 h 1122410"/>
                <a:gd name="connsiteX32" fmla="*/ 375764 w 968021"/>
                <a:gd name="connsiteY32" fmla="*/ 856406 h 1122410"/>
                <a:gd name="connsiteX33" fmla="*/ 394268 w 968021"/>
                <a:gd name="connsiteY33" fmla="*/ 895957 h 1122410"/>
                <a:gd name="connsiteX34" fmla="*/ 397172 w 968021"/>
                <a:gd name="connsiteY34" fmla="*/ 914302 h 1122410"/>
                <a:gd name="connsiteX35" fmla="*/ 375764 w 968021"/>
                <a:gd name="connsiteY35" fmla="*/ 916459 h 1122410"/>
                <a:gd name="connsiteX36" fmla="*/ 331130 w 968021"/>
                <a:gd name="connsiteY36" fmla="*/ 904681 h 1122410"/>
                <a:gd name="connsiteX37" fmla="*/ 405339 w 968021"/>
                <a:gd name="connsiteY37" fmla="*/ 942583 h 1122410"/>
                <a:gd name="connsiteX38" fmla="*/ 435281 w 968021"/>
                <a:gd name="connsiteY38" fmla="*/ 969823 h 1122410"/>
                <a:gd name="connsiteX39" fmla="*/ 237874 w 968021"/>
                <a:gd name="connsiteY39" fmla="*/ 940063 h 1122410"/>
                <a:gd name="connsiteX40" fmla="*/ 224442 w 968021"/>
                <a:gd name="connsiteY40" fmla="*/ 975251 h 1122410"/>
                <a:gd name="connsiteX41" fmla="*/ 192506 w 968021"/>
                <a:gd name="connsiteY41" fmla="*/ 943504 h 1122410"/>
                <a:gd name="connsiteX42" fmla="*/ 132447 w 968021"/>
                <a:gd name="connsiteY42" fmla="*/ 944595 h 1122410"/>
                <a:gd name="connsiteX43" fmla="*/ 90716 w 968021"/>
                <a:gd name="connsiteY43" fmla="*/ 900852 h 1122410"/>
                <a:gd name="connsiteX44" fmla="*/ 153488 w 968021"/>
                <a:gd name="connsiteY44" fmla="*/ 861132 h 1122410"/>
                <a:gd name="connsiteX45" fmla="*/ 193224 w 968021"/>
                <a:gd name="connsiteY45" fmla="*/ 938052 h 1122410"/>
                <a:gd name="connsiteX46" fmla="*/ 187784 w 968021"/>
                <a:gd name="connsiteY46" fmla="*/ 779487 h 1122410"/>
                <a:gd name="connsiteX47" fmla="*/ 166919 w 968021"/>
                <a:gd name="connsiteY47" fmla="*/ 705645 h 1122410"/>
                <a:gd name="connsiteX48" fmla="*/ 186333 w 968021"/>
                <a:gd name="connsiteY48" fmla="*/ 655553 h 1122410"/>
                <a:gd name="connsiteX49" fmla="*/ 202668 w 968021"/>
                <a:gd name="connsiteY49" fmla="*/ 625430 h 1122410"/>
                <a:gd name="connsiteX50" fmla="*/ 219354 w 968021"/>
                <a:gd name="connsiteY50" fmla="*/ 453609 h 1122410"/>
                <a:gd name="connsiteX51" fmla="*/ 175871 w 968021"/>
                <a:gd name="connsiteY51" fmla="*/ 308454 h 1122410"/>
                <a:gd name="connsiteX52" fmla="*/ 101841 w 968021"/>
                <a:gd name="connsiteY52" fmla="*/ 467775 h 1122410"/>
                <a:gd name="connsiteX53" fmla="*/ 93499 w 968021"/>
                <a:gd name="connsiteY53" fmla="*/ 604393 h 1122410"/>
                <a:gd name="connsiteX54" fmla="*/ 31623 w 968021"/>
                <a:gd name="connsiteY54" fmla="*/ 651385 h 1122410"/>
                <a:gd name="connsiteX55" fmla="*/ 74445 w 968021"/>
                <a:gd name="connsiteY55" fmla="*/ 716155 h 1122410"/>
                <a:gd name="connsiteX56" fmla="*/ 116908 w 968021"/>
                <a:gd name="connsiteY56" fmla="*/ 792900 h 1122410"/>
                <a:gd name="connsiteX57" fmla="*/ 113095 w 968021"/>
                <a:gd name="connsiteY57" fmla="*/ 819765 h 1122410"/>
                <a:gd name="connsiteX58" fmla="*/ 87509 w 968021"/>
                <a:gd name="connsiteY58" fmla="*/ 872022 h 1122410"/>
                <a:gd name="connsiteX59" fmla="*/ 58119 w 968021"/>
                <a:gd name="connsiteY59" fmla="*/ 836806 h 1122410"/>
                <a:gd name="connsiteX60" fmla="*/ 64651 w 968021"/>
                <a:gd name="connsiteY60" fmla="*/ 793268 h 1122410"/>
                <a:gd name="connsiteX61" fmla="*/ 84606 w 968021"/>
                <a:gd name="connsiteY61" fmla="*/ 770423 h 1122410"/>
                <a:gd name="connsiteX62" fmla="*/ 48133 w 968021"/>
                <a:gd name="connsiteY62" fmla="*/ 765327 h 1122410"/>
                <a:gd name="connsiteX63" fmla="*/ 24366 w 968021"/>
                <a:gd name="connsiteY63" fmla="*/ 791456 h 1122410"/>
                <a:gd name="connsiteX64" fmla="*/ 42510 w 968021"/>
                <a:gd name="connsiteY64" fmla="*/ 838816 h 1122410"/>
                <a:gd name="connsiteX65" fmla="*/ 34168 w 968021"/>
                <a:gd name="connsiteY65" fmla="*/ 897613 h 1122410"/>
                <a:gd name="connsiteX66" fmla="*/ 12937 w 968021"/>
                <a:gd name="connsiteY66" fmla="*/ 918845 h 1122410"/>
                <a:gd name="connsiteX67" fmla="*/ 12027 w 968021"/>
                <a:gd name="connsiteY67" fmla="*/ 913381 h 1122410"/>
                <a:gd name="connsiteX68" fmla="*/ 18559 w 968021"/>
                <a:gd name="connsiteY68" fmla="*/ 764959 h 1122410"/>
                <a:gd name="connsiteX69" fmla="*/ 5137 w 968021"/>
                <a:gd name="connsiteY69" fmla="*/ 631427 h 1122410"/>
                <a:gd name="connsiteX70" fmla="*/ 75171 w 968021"/>
                <a:gd name="connsiteY70" fmla="*/ 402807 h 1122410"/>
                <a:gd name="connsiteX71" fmla="*/ 175871 w 968021"/>
                <a:gd name="connsiteY71" fmla="*/ 308454 h 1122410"/>
                <a:gd name="connsiteX72" fmla="*/ 678153 w 968021"/>
                <a:gd name="connsiteY72" fmla="*/ 235876 h 1122410"/>
                <a:gd name="connsiteX73" fmla="*/ 743475 w 968021"/>
                <a:gd name="connsiteY73" fmla="*/ 248577 h 1122410"/>
                <a:gd name="connsiteX74" fmla="*/ 697751 w 968021"/>
                <a:gd name="connsiteY74" fmla="*/ 279786 h 1122410"/>
                <a:gd name="connsiteX75" fmla="*/ 672712 w 968021"/>
                <a:gd name="connsiteY75" fmla="*/ 299381 h 1122410"/>
                <a:gd name="connsiteX76" fmla="*/ 672528 w 968021"/>
                <a:gd name="connsiteY76" fmla="*/ 299199 h 1122410"/>
                <a:gd name="connsiteX77" fmla="*/ 678153 w 968021"/>
                <a:gd name="connsiteY77" fmla="*/ 235876 h 1122410"/>
                <a:gd name="connsiteX78" fmla="*/ 556303 w 968021"/>
                <a:gd name="connsiteY78" fmla="*/ 217926 h 1122410"/>
                <a:gd name="connsiteX79" fmla="*/ 666982 w 968021"/>
                <a:gd name="connsiteY79" fmla="*/ 234255 h 1122410"/>
                <a:gd name="connsiteX80" fmla="*/ 661722 w 968021"/>
                <a:gd name="connsiteY80" fmla="*/ 240790 h 1122410"/>
                <a:gd name="connsiteX81" fmla="*/ 526181 w 968021"/>
                <a:gd name="connsiteY81" fmla="*/ 343305 h 1122410"/>
                <a:gd name="connsiteX82" fmla="*/ 542693 w 968021"/>
                <a:gd name="connsiteY82" fmla="*/ 251859 h 1122410"/>
                <a:gd name="connsiteX83" fmla="*/ 537973 w 968021"/>
                <a:gd name="connsiteY83" fmla="*/ 226634 h 1122410"/>
                <a:gd name="connsiteX84" fmla="*/ 556303 w 968021"/>
                <a:gd name="connsiteY84" fmla="*/ 217926 h 1122410"/>
                <a:gd name="connsiteX85" fmla="*/ 875281 w 968021"/>
                <a:gd name="connsiteY85" fmla="*/ 0 h 1122410"/>
                <a:gd name="connsiteX86" fmla="*/ 883805 w 968021"/>
                <a:gd name="connsiteY86" fmla="*/ 21775 h 1122410"/>
                <a:gd name="connsiteX87" fmla="*/ 868200 w 968021"/>
                <a:gd name="connsiteY87" fmla="*/ 28852 h 1122410"/>
                <a:gd name="connsiteX88" fmla="*/ 843894 w 968021"/>
                <a:gd name="connsiteY88" fmla="*/ 69668 h 1122410"/>
                <a:gd name="connsiteX89" fmla="*/ 884719 w 968021"/>
                <a:gd name="connsiteY89" fmla="*/ 71664 h 1122410"/>
                <a:gd name="connsiteX90" fmla="*/ 914652 w 968021"/>
                <a:gd name="connsiteY90" fmla="*/ 56253 h 1122410"/>
                <a:gd name="connsiteX91" fmla="*/ 958924 w 968021"/>
                <a:gd name="connsiteY91" fmla="*/ 124651 h 1122410"/>
                <a:gd name="connsiteX92" fmla="*/ 963824 w 968021"/>
                <a:gd name="connsiteY92" fmla="*/ 144068 h 1122410"/>
                <a:gd name="connsiteX93" fmla="*/ 904674 w 968021"/>
                <a:gd name="connsiteY93" fmla="*/ 110679 h 1122410"/>
                <a:gd name="connsiteX94" fmla="*/ 888155 w 968021"/>
                <a:gd name="connsiteY94" fmla="*/ 108320 h 1122410"/>
                <a:gd name="connsiteX95" fmla="*/ 884708 w 968021"/>
                <a:gd name="connsiteY95" fmla="*/ 132817 h 1122410"/>
                <a:gd name="connsiteX96" fmla="*/ 912658 w 968021"/>
                <a:gd name="connsiteY96" fmla="*/ 237145 h 1122410"/>
                <a:gd name="connsiteX97" fmla="*/ 865303 w 968021"/>
                <a:gd name="connsiteY97" fmla="*/ 267267 h 1122410"/>
                <a:gd name="connsiteX98" fmla="*/ 762057 w 968021"/>
                <a:gd name="connsiteY98" fmla="*/ 248758 h 1122410"/>
                <a:gd name="connsiteX99" fmla="*/ 847704 w 968021"/>
                <a:gd name="connsiteY99" fmla="*/ 243133 h 1122410"/>
                <a:gd name="connsiteX100" fmla="*/ 870556 w 968021"/>
                <a:gd name="connsiteY100" fmla="*/ 251299 h 1122410"/>
                <a:gd name="connsiteX101" fmla="*/ 867120 w 968021"/>
                <a:gd name="connsiteY101" fmla="*/ 226801 h 1122410"/>
                <a:gd name="connsiteX102" fmla="*/ 821207 w 968021"/>
                <a:gd name="connsiteY102" fmla="*/ 49720 h 1122410"/>
                <a:gd name="connsiteX103" fmla="*/ 832462 w 968021"/>
                <a:gd name="connsiteY103" fmla="*/ 43914 h 1122410"/>
                <a:gd name="connsiteX104" fmla="*/ 875281 w 968021"/>
                <a:gd name="connsiteY104" fmla="*/ 0 h 112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68021" h="1122410">
                  <a:moveTo>
                    <a:pt x="197225" y="1034226"/>
                  </a:moveTo>
                  <a:lnTo>
                    <a:pt x="199041" y="1036039"/>
                  </a:lnTo>
                  <a:cubicBezTo>
                    <a:pt x="195952" y="1074509"/>
                    <a:pt x="246580" y="1084671"/>
                    <a:pt x="244582" y="1122410"/>
                  </a:cubicBezTo>
                  <a:cubicBezTo>
                    <a:pt x="210832" y="1106806"/>
                    <a:pt x="190149" y="1076142"/>
                    <a:pt x="163293" y="1052369"/>
                  </a:cubicBezTo>
                  <a:cubicBezTo>
                    <a:pt x="168738" y="1048560"/>
                    <a:pt x="174363" y="1044567"/>
                    <a:pt x="179989" y="1040758"/>
                  </a:cubicBezTo>
                  <a:cubicBezTo>
                    <a:pt x="185792" y="1038582"/>
                    <a:pt x="191418" y="1036402"/>
                    <a:pt x="197225" y="1034226"/>
                  </a:cubicBezTo>
                  <a:close/>
                  <a:moveTo>
                    <a:pt x="131905" y="943504"/>
                  </a:moveTo>
                  <a:cubicBezTo>
                    <a:pt x="126459" y="963101"/>
                    <a:pt x="121017" y="982699"/>
                    <a:pt x="115575" y="1002292"/>
                  </a:cubicBezTo>
                  <a:cubicBezTo>
                    <a:pt x="92165" y="1001383"/>
                    <a:pt x="86181" y="1013543"/>
                    <a:pt x="97429" y="1040215"/>
                  </a:cubicBezTo>
                  <a:cubicBezTo>
                    <a:pt x="62954" y="1019346"/>
                    <a:pt x="48074" y="992674"/>
                    <a:pt x="37733" y="964552"/>
                  </a:cubicBezTo>
                  <a:cubicBezTo>
                    <a:pt x="30837" y="945680"/>
                    <a:pt x="50250" y="950399"/>
                    <a:pt x="60235" y="949490"/>
                  </a:cubicBezTo>
                  <a:cubicBezTo>
                    <a:pt x="84183" y="946952"/>
                    <a:pt x="107953" y="945501"/>
                    <a:pt x="131905" y="943504"/>
                  </a:cubicBezTo>
                  <a:close/>
                  <a:moveTo>
                    <a:pt x="274341" y="894503"/>
                  </a:moveTo>
                  <a:cubicBezTo>
                    <a:pt x="289575" y="899422"/>
                    <a:pt x="310807" y="898332"/>
                    <a:pt x="324414" y="905214"/>
                  </a:cubicBezTo>
                  <a:cubicBezTo>
                    <a:pt x="310807" y="898138"/>
                    <a:pt x="289575" y="899422"/>
                    <a:pt x="274341" y="894503"/>
                  </a:cubicBezTo>
                  <a:close/>
                  <a:moveTo>
                    <a:pt x="219354" y="453609"/>
                  </a:moveTo>
                  <a:cubicBezTo>
                    <a:pt x="234237" y="470840"/>
                    <a:pt x="232052" y="494250"/>
                    <a:pt x="235146" y="516012"/>
                  </a:cubicBezTo>
                  <a:cubicBezTo>
                    <a:pt x="269252" y="509493"/>
                    <a:pt x="285220" y="539423"/>
                    <a:pt x="302639" y="557041"/>
                  </a:cubicBezTo>
                  <a:cubicBezTo>
                    <a:pt x="314253" y="568819"/>
                    <a:pt x="322962" y="583165"/>
                    <a:pt x="338564" y="592956"/>
                  </a:cubicBezTo>
                  <a:cubicBezTo>
                    <a:pt x="355441" y="603667"/>
                    <a:pt x="346731" y="615445"/>
                    <a:pt x="334751" y="627611"/>
                  </a:cubicBezTo>
                  <a:cubicBezTo>
                    <a:pt x="317156" y="645399"/>
                    <a:pt x="284311" y="653202"/>
                    <a:pt x="290659" y="688584"/>
                  </a:cubicBezTo>
                  <a:cubicBezTo>
                    <a:pt x="331305" y="708166"/>
                    <a:pt x="372127" y="727941"/>
                    <a:pt x="412773" y="747546"/>
                  </a:cubicBezTo>
                  <a:cubicBezTo>
                    <a:pt x="401351" y="747013"/>
                    <a:pt x="390089" y="746456"/>
                    <a:pt x="378667" y="745923"/>
                  </a:cubicBezTo>
                  <a:cubicBezTo>
                    <a:pt x="372669" y="744275"/>
                    <a:pt x="366512" y="742821"/>
                    <a:pt x="360338" y="741197"/>
                  </a:cubicBezTo>
                  <a:cubicBezTo>
                    <a:pt x="354356" y="770399"/>
                    <a:pt x="339473" y="787460"/>
                    <a:pt x="308079" y="773307"/>
                  </a:cubicBezTo>
                  <a:cubicBezTo>
                    <a:pt x="284502" y="762596"/>
                    <a:pt x="282859" y="778760"/>
                    <a:pt x="279046" y="793640"/>
                  </a:cubicBezTo>
                  <a:cubicBezTo>
                    <a:pt x="300279" y="802703"/>
                    <a:pt x="326950" y="795263"/>
                    <a:pt x="344370" y="815596"/>
                  </a:cubicBezTo>
                  <a:cubicBezTo>
                    <a:pt x="344370" y="815596"/>
                    <a:pt x="342919" y="817220"/>
                    <a:pt x="342919" y="817220"/>
                  </a:cubicBezTo>
                  <a:cubicBezTo>
                    <a:pt x="343285" y="820661"/>
                    <a:pt x="343652" y="824102"/>
                    <a:pt x="344003" y="827568"/>
                  </a:cubicBezTo>
                  <a:cubicBezTo>
                    <a:pt x="351086" y="827737"/>
                    <a:pt x="358520" y="828828"/>
                    <a:pt x="358887" y="818310"/>
                  </a:cubicBezTo>
                  <a:cubicBezTo>
                    <a:pt x="379210" y="830476"/>
                    <a:pt x="402803" y="838982"/>
                    <a:pt x="412964" y="863483"/>
                  </a:cubicBezTo>
                  <a:lnTo>
                    <a:pt x="412773" y="863677"/>
                  </a:lnTo>
                  <a:cubicBezTo>
                    <a:pt x="398256" y="869105"/>
                    <a:pt x="384825" y="841720"/>
                    <a:pt x="375764" y="856406"/>
                  </a:cubicBezTo>
                  <a:cubicBezTo>
                    <a:pt x="368506" y="868378"/>
                    <a:pt x="384282" y="883815"/>
                    <a:pt x="394268" y="895957"/>
                  </a:cubicBezTo>
                  <a:cubicBezTo>
                    <a:pt x="397714" y="900149"/>
                    <a:pt x="396262" y="908122"/>
                    <a:pt x="397172" y="914302"/>
                  </a:cubicBezTo>
                  <a:cubicBezTo>
                    <a:pt x="390089" y="915199"/>
                    <a:pt x="382480" y="917743"/>
                    <a:pt x="375764" y="916459"/>
                  </a:cubicBezTo>
                  <a:cubicBezTo>
                    <a:pt x="360705" y="913575"/>
                    <a:pt x="345997" y="908655"/>
                    <a:pt x="331130" y="904681"/>
                  </a:cubicBezTo>
                  <a:cubicBezTo>
                    <a:pt x="345104" y="938609"/>
                    <a:pt x="378476" y="933520"/>
                    <a:pt x="405339" y="942583"/>
                  </a:cubicBezTo>
                  <a:cubicBezTo>
                    <a:pt x="417319" y="946776"/>
                    <a:pt x="433463" y="951671"/>
                    <a:pt x="435281" y="969823"/>
                  </a:cubicBezTo>
                  <a:cubicBezTo>
                    <a:pt x="367245" y="974524"/>
                    <a:pt x="303740" y="949321"/>
                    <a:pt x="237874" y="940063"/>
                  </a:cubicBezTo>
                  <a:cubicBezTo>
                    <a:pt x="238416" y="953658"/>
                    <a:pt x="234779" y="965824"/>
                    <a:pt x="224442" y="975251"/>
                  </a:cubicBezTo>
                  <a:cubicBezTo>
                    <a:pt x="201392" y="977069"/>
                    <a:pt x="205938" y="951308"/>
                    <a:pt x="192506" y="943504"/>
                  </a:cubicBezTo>
                  <a:cubicBezTo>
                    <a:pt x="172550" y="943868"/>
                    <a:pt x="152403" y="944231"/>
                    <a:pt x="132447" y="944595"/>
                  </a:cubicBezTo>
                  <a:cubicBezTo>
                    <a:pt x="138253" y="911200"/>
                    <a:pt x="92710" y="926637"/>
                    <a:pt x="90716" y="900852"/>
                  </a:cubicBezTo>
                  <a:cubicBezTo>
                    <a:pt x="120291" y="901216"/>
                    <a:pt x="136435" y="880544"/>
                    <a:pt x="153488" y="861132"/>
                  </a:cubicBezTo>
                  <a:cubicBezTo>
                    <a:pt x="166744" y="886723"/>
                    <a:pt x="179984" y="912484"/>
                    <a:pt x="193224" y="938052"/>
                  </a:cubicBezTo>
                  <a:cubicBezTo>
                    <a:pt x="216993" y="884348"/>
                    <a:pt x="193416" y="831906"/>
                    <a:pt x="187784" y="779487"/>
                  </a:cubicBezTo>
                  <a:cubicBezTo>
                    <a:pt x="185248" y="754792"/>
                    <a:pt x="193958" y="724330"/>
                    <a:pt x="166919" y="705645"/>
                  </a:cubicBezTo>
                  <a:cubicBezTo>
                    <a:pt x="173444" y="688948"/>
                    <a:pt x="179808" y="672250"/>
                    <a:pt x="186333" y="655553"/>
                  </a:cubicBezTo>
                  <a:cubicBezTo>
                    <a:pt x="191773" y="645569"/>
                    <a:pt x="197212" y="635414"/>
                    <a:pt x="202668" y="625430"/>
                  </a:cubicBezTo>
                  <a:cubicBezTo>
                    <a:pt x="208283" y="568286"/>
                    <a:pt x="213739" y="510947"/>
                    <a:pt x="219354" y="453609"/>
                  </a:cubicBezTo>
                  <a:close/>
                  <a:moveTo>
                    <a:pt x="175871" y="308454"/>
                  </a:moveTo>
                  <a:cubicBezTo>
                    <a:pt x="151920" y="361787"/>
                    <a:pt x="113279" y="407874"/>
                    <a:pt x="101841" y="467775"/>
                  </a:cubicBezTo>
                  <a:cubicBezTo>
                    <a:pt x="93132" y="513295"/>
                    <a:pt x="83338" y="557938"/>
                    <a:pt x="93499" y="604393"/>
                  </a:cubicBezTo>
                  <a:cubicBezTo>
                    <a:pt x="44329" y="580981"/>
                    <a:pt x="32533" y="587322"/>
                    <a:pt x="31623" y="651385"/>
                  </a:cubicBezTo>
                  <a:cubicBezTo>
                    <a:pt x="31265" y="676608"/>
                    <a:pt x="12578" y="723402"/>
                    <a:pt x="74445" y="716155"/>
                  </a:cubicBezTo>
                  <a:cubicBezTo>
                    <a:pt x="118718" y="710890"/>
                    <a:pt x="139223" y="751343"/>
                    <a:pt x="116908" y="792900"/>
                  </a:cubicBezTo>
                  <a:cubicBezTo>
                    <a:pt x="112186" y="801449"/>
                    <a:pt x="99847" y="808696"/>
                    <a:pt x="113095" y="819765"/>
                  </a:cubicBezTo>
                  <a:cubicBezTo>
                    <a:pt x="97670" y="833919"/>
                    <a:pt x="130330" y="871286"/>
                    <a:pt x="87509" y="872022"/>
                  </a:cubicBezTo>
                  <a:cubicBezTo>
                    <a:pt x="88418" y="851329"/>
                    <a:pt x="69915" y="846799"/>
                    <a:pt x="58119" y="836806"/>
                  </a:cubicBezTo>
                  <a:cubicBezTo>
                    <a:pt x="60296" y="822312"/>
                    <a:pt x="42152" y="803799"/>
                    <a:pt x="64651" y="793268"/>
                  </a:cubicBezTo>
                  <a:cubicBezTo>
                    <a:pt x="75713" y="788200"/>
                    <a:pt x="93499" y="788370"/>
                    <a:pt x="84606" y="770423"/>
                  </a:cubicBezTo>
                  <a:cubicBezTo>
                    <a:pt x="77164" y="755532"/>
                    <a:pt x="60655" y="761704"/>
                    <a:pt x="48133" y="765327"/>
                  </a:cubicBezTo>
                  <a:cubicBezTo>
                    <a:pt x="35620" y="768781"/>
                    <a:pt x="25091" y="777132"/>
                    <a:pt x="24366" y="791456"/>
                  </a:cubicBezTo>
                  <a:cubicBezTo>
                    <a:pt x="23456" y="809404"/>
                    <a:pt x="19469" y="829191"/>
                    <a:pt x="42510" y="838816"/>
                  </a:cubicBezTo>
                  <a:cubicBezTo>
                    <a:pt x="36713" y="858038"/>
                    <a:pt x="27277" y="875816"/>
                    <a:pt x="34168" y="897613"/>
                  </a:cubicBezTo>
                  <a:cubicBezTo>
                    <a:pt x="39432" y="914117"/>
                    <a:pt x="28362" y="919921"/>
                    <a:pt x="12937" y="918845"/>
                  </a:cubicBezTo>
                  <a:cubicBezTo>
                    <a:pt x="12578" y="917005"/>
                    <a:pt x="12395" y="915193"/>
                    <a:pt x="12027" y="913381"/>
                  </a:cubicBezTo>
                  <a:cubicBezTo>
                    <a:pt x="14030" y="863841"/>
                    <a:pt x="13662" y="814131"/>
                    <a:pt x="18559" y="764959"/>
                  </a:cubicBezTo>
                  <a:cubicBezTo>
                    <a:pt x="23098" y="719241"/>
                    <a:pt x="-13008" y="680769"/>
                    <a:pt x="5137" y="631427"/>
                  </a:cubicBezTo>
                  <a:cubicBezTo>
                    <a:pt x="32533" y="556664"/>
                    <a:pt x="49042" y="478108"/>
                    <a:pt x="75171" y="402807"/>
                  </a:cubicBezTo>
                  <a:cubicBezTo>
                    <a:pt x="91505" y="356182"/>
                    <a:pt x="141943" y="339650"/>
                    <a:pt x="175871" y="308454"/>
                  </a:cubicBezTo>
                  <a:close/>
                  <a:moveTo>
                    <a:pt x="678153" y="235876"/>
                  </a:moveTo>
                  <a:cubicBezTo>
                    <a:pt x="699927" y="240048"/>
                    <a:pt x="721701" y="244402"/>
                    <a:pt x="743475" y="248577"/>
                  </a:cubicBezTo>
                  <a:cubicBezTo>
                    <a:pt x="734404" y="267808"/>
                    <a:pt x="733496" y="297385"/>
                    <a:pt x="697751" y="279786"/>
                  </a:cubicBezTo>
                  <a:cubicBezTo>
                    <a:pt x="693577" y="277789"/>
                    <a:pt x="681238" y="292487"/>
                    <a:pt x="672712" y="299381"/>
                  </a:cubicBezTo>
                  <a:lnTo>
                    <a:pt x="672528" y="299199"/>
                  </a:lnTo>
                  <a:cubicBezTo>
                    <a:pt x="665634" y="277243"/>
                    <a:pt x="691401" y="258373"/>
                    <a:pt x="678153" y="235876"/>
                  </a:cubicBezTo>
                  <a:close/>
                  <a:moveTo>
                    <a:pt x="556303" y="217926"/>
                  </a:moveTo>
                  <a:cubicBezTo>
                    <a:pt x="589144" y="254213"/>
                    <a:pt x="631417" y="222101"/>
                    <a:pt x="666982" y="234255"/>
                  </a:cubicBezTo>
                  <a:cubicBezTo>
                    <a:pt x="665163" y="236616"/>
                    <a:pt x="663169" y="240972"/>
                    <a:pt x="661722" y="240790"/>
                  </a:cubicBezTo>
                  <a:cubicBezTo>
                    <a:pt x="583153" y="230990"/>
                    <a:pt x="562287" y="292139"/>
                    <a:pt x="526181" y="343305"/>
                  </a:cubicBezTo>
                  <a:cubicBezTo>
                    <a:pt x="531442" y="312637"/>
                    <a:pt x="535978" y="281975"/>
                    <a:pt x="542693" y="251859"/>
                  </a:cubicBezTo>
                  <a:cubicBezTo>
                    <a:pt x="544870" y="241513"/>
                    <a:pt x="554309" y="232441"/>
                    <a:pt x="537973" y="226634"/>
                  </a:cubicBezTo>
                  <a:cubicBezTo>
                    <a:pt x="544329" y="223551"/>
                    <a:pt x="555032" y="216475"/>
                    <a:pt x="556303" y="217926"/>
                  </a:cubicBezTo>
                  <a:close/>
                  <a:moveTo>
                    <a:pt x="875281" y="0"/>
                  </a:moveTo>
                  <a:cubicBezTo>
                    <a:pt x="878364" y="7077"/>
                    <a:pt x="881085" y="14335"/>
                    <a:pt x="883805" y="21775"/>
                  </a:cubicBezTo>
                  <a:cubicBezTo>
                    <a:pt x="878541" y="24134"/>
                    <a:pt x="873100" y="25949"/>
                    <a:pt x="868200" y="28852"/>
                  </a:cubicBezTo>
                  <a:cubicBezTo>
                    <a:pt x="852958" y="37925"/>
                    <a:pt x="830822" y="40466"/>
                    <a:pt x="843894" y="69668"/>
                  </a:cubicBezTo>
                  <a:cubicBezTo>
                    <a:pt x="858409" y="101969"/>
                    <a:pt x="871647" y="75838"/>
                    <a:pt x="884719" y="71664"/>
                  </a:cubicBezTo>
                  <a:cubicBezTo>
                    <a:pt x="895236" y="68230"/>
                    <a:pt x="904674" y="61516"/>
                    <a:pt x="914652" y="56253"/>
                  </a:cubicBezTo>
                  <a:cubicBezTo>
                    <a:pt x="946039" y="68217"/>
                    <a:pt x="986324" y="74386"/>
                    <a:pt x="958924" y="124651"/>
                  </a:cubicBezTo>
                  <a:cubicBezTo>
                    <a:pt x="960554" y="131184"/>
                    <a:pt x="962194" y="137535"/>
                    <a:pt x="963824" y="144068"/>
                  </a:cubicBezTo>
                  <a:cubicBezTo>
                    <a:pt x="938605" y="142797"/>
                    <a:pt x="909211" y="150056"/>
                    <a:pt x="904674" y="110679"/>
                  </a:cubicBezTo>
                  <a:cubicBezTo>
                    <a:pt x="903760" y="102513"/>
                    <a:pt x="894146" y="103602"/>
                    <a:pt x="888155" y="108320"/>
                  </a:cubicBezTo>
                  <a:cubicBezTo>
                    <a:pt x="879268" y="115215"/>
                    <a:pt x="875281" y="124470"/>
                    <a:pt x="884708" y="132817"/>
                  </a:cubicBezTo>
                  <a:cubicBezTo>
                    <a:pt x="917736" y="161488"/>
                    <a:pt x="909024" y="200865"/>
                    <a:pt x="912658" y="237145"/>
                  </a:cubicBezTo>
                  <a:cubicBezTo>
                    <a:pt x="916832" y="279244"/>
                    <a:pt x="886349" y="279970"/>
                    <a:pt x="865303" y="267267"/>
                  </a:cubicBezTo>
                  <a:cubicBezTo>
                    <a:pt x="831549" y="246762"/>
                    <a:pt x="797618" y="248214"/>
                    <a:pt x="762057" y="248758"/>
                  </a:cubicBezTo>
                  <a:cubicBezTo>
                    <a:pt x="789094" y="225894"/>
                    <a:pt x="818664" y="236963"/>
                    <a:pt x="847704" y="243133"/>
                  </a:cubicBezTo>
                  <a:cubicBezTo>
                    <a:pt x="855502" y="244948"/>
                    <a:pt x="862936" y="248577"/>
                    <a:pt x="870556" y="251299"/>
                  </a:cubicBezTo>
                  <a:cubicBezTo>
                    <a:pt x="869477" y="243133"/>
                    <a:pt x="867296" y="234967"/>
                    <a:pt x="867120" y="226801"/>
                  </a:cubicBezTo>
                  <a:cubicBezTo>
                    <a:pt x="866030" y="164028"/>
                    <a:pt x="839170" y="108138"/>
                    <a:pt x="821207" y="49720"/>
                  </a:cubicBezTo>
                  <a:cubicBezTo>
                    <a:pt x="825018" y="47906"/>
                    <a:pt x="828828" y="45910"/>
                    <a:pt x="832462" y="43914"/>
                  </a:cubicBezTo>
                  <a:cubicBezTo>
                    <a:pt x="850601" y="33752"/>
                    <a:pt x="865666" y="18328"/>
                    <a:pt x="875281" y="0"/>
                  </a:cubicBezTo>
                  <a:close/>
                </a:path>
              </a:pathLst>
            </a:custGeom>
            <a:solidFill>
              <a:srgbClr val="C0C0C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="" xmlns:a16="http://schemas.microsoft.com/office/drawing/2014/main" id="{3E9D0DF3-4A70-490A-92F4-0EB8F3CC28F1}"/>
                </a:ext>
              </a:extLst>
            </p:cNvPr>
            <p:cNvSpPr/>
            <p:nvPr/>
          </p:nvSpPr>
          <p:spPr>
            <a:xfrm>
              <a:off x="1057277" y="2027022"/>
              <a:ext cx="668235" cy="150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537" extrusionOk="0">
                  <a:moveTo>
                    <a:pt x="19869" y="19849"/>
                  </a:moveTo>
                  <a:cubicBezTo>
                    <a:pt x="18705" y="19675"/>
                    <a:pt x="17217" y="19784"/>
                    <a:pt x="16584" y="19118"/>
                  </a:cubicBezTo>
                  <a:cubicBezTo>
                    <a:pt x="16504" y="19051"/>
                    <a:pt x="16424" y="18984"/>
                    <a:pt x="16350" y="18916"/>
                  </a:cubicBezTo>
                  <a:cubicBezTo>
                    <a:pt x="16424" y="18769"/>
                    <a:pt x="16509" y="18621"/>
                    <a:pt x="16127" y="18525"/>
                  </a:cubicBezTo>
                  <a:cubicBezTo>
                    <a:pt x="16122" y="18543"/>
                    <a:pt x="16110" y="18561"/>
                    <a:pt x="16104" y="18579"/>
                  </a:cubicBezTo>
                  <a:cubicBezTo>
                    <a:pt x="16110" y="18561"/>
                    <a:pt x="16122" y="18543"/>
                    <a:pt x="16127" y="18525"/>
                  </a:cubicBezTo>
                  <a:cubicBezTo>
                    <a:pt x="16173" y="18471"/>
                    <a:pt x="16218" y="18416"/>
                    <a:pt x="16270" y="18362"/>
                  </a:cubicBezTo>
                  <a:cubicBezTo>
                    <a:pt x="16475" y="18310"/>
                    <a:pt x="16487" y="18258"/>
                    <a:pt x="16276" y="18201"/>
                  </a:cubicBezTo>
                  <a:cubicBezTo>
                    <a:pt x="16036" y="18139"/>
                    <a:pt x="16070" y="18074"/>
                    <a:pt x="16258" y="18004"/>
                  </a:cubicBezTo>
                  <a:cubicBezTo>
                    <a:pt x="16258" y="17543"/>
                    <a:pt x="16253" y="17079"/>
                    <a:pt x="16253" y="16618"/>
                  </a:cubicBezTo>
                  <a:cubicBezTo>
                    <a:pt x="16361" y="16310"/>
                    <a:pt x="16464" y="16002"/>
                    <a:pt x="16572" y="15694"/>
                  </a:cubicBezTo>
                  <a:cubicBezTo>
                    <a:pt x="16566" y="15665"/>
                    <a:pt x="16589" y="15642"/>
                    <a:pt x="16629" y="15621"/>
                  </a:cubicBezTo>
                  <a:cubicBezTo>
                    <a:pt x="16589" y="15520"/>
                    <a:pt x="16544" y="15419"/>
                    <a:pt x="16504" y="15315"/>
                  </a:cubicBezTo>
                  <a:cubicBezTo>
                    <a:pt x="16549" y="15168"/>
                    <a:pt x="16589" y="15023"/>
                    <a:pt x="16635" y="14875"/>
                  </a:cubicBezTo>
                  <a:cubicBezTo>
                    <a:pt x="16635" y="14735"/>
                    <a:pt x="16635" y="14598"/>
                    <a:pt x="16635" y="14458"/>
                  </a:cubicBezTo>
                  <a:cubicBezTo>
                    <a:pt x="16817" y="12906"/>
                    <a:pt x="16994" y="11354"/>
                    <a:pt x="17177" y="9803"/>
                  </a:cubicBezTo>
                  <a:cubicBezTo>
                    <a:pt x="17188" y="9746"/>
                    <a:pt x="17200" y="9689"/>
                    <a:pt x="17205" y="9632"/>
                  </a:cubicBezTo>
                  <a:cubicBezTo>
                    <a:pt x="17285" y="9404"/>
                    <a:pt x="17371" y="9176"/>
                    <a:pt x="17451" y="8945"/>
                  </a:cubicBezTo>
                  <a:cubicBezTo>
                    <a:pt x="17605" y="7601"/>
                    <a:pt x="18437" y="6280"/>
                    <a:pt x="18061" y="4919"/>
                  </a:cubicBezTo>
                  <a:cubicBezTo>
                    <a:pt x="17519" y="3360"/>
                    <a:pt x="16971" y="1803"/>
                    <a:pt x="16430" y="244"/>
                  </a:cubicBezTo>
                  <a:cubicBezTo>
                    <a:pt x="16304" y="238"/>
                    <a:pt x="16179" y="236"/>
                    <a:pt x="16047" y="231"/>
                  </a:cubicBezTo>
                  <a:lnTo>
                    <a:pt x="16036" y="238"/>
                  </a:lnTo>
                  <a:cubicBezTo>
                    <a:pt x="15922" y="290"/>
                    <a:pt x="15808" y="345"/>
                    <a:pt x="15694" y="396"/>
                  </a:cubicBezTo>
                  <a:cubicBezTo>
                    <a:pt x="15471" y="433"/>
                    <a:pt x="15249" y="469"/>
                    <a:pt x="15026" y="508"/>
                  </a:cubicBezTo>
                  <a:cubicBezTo>
                    <a:pt x="13931" y="767"/>
                    <a:pt x="12819" y="718"/>
                    <a:pt x="11707" y="531"/>
                  </a:cubicBezTo>
                  <a:cubicBezTo>
                    <a:pt x="11205" y="495"/>
                    <a:pt x="10697" y="459"/>
                    <a:pt x="10195" y="425"/>
                  </a:cubicBezTo>
                  <a:cubicBezTo>
                    <a:pt x="8057" y="492"/>
                    <a:pt x="6060" y="132"/>
                    <a:pt x="3990" y="0"/>
                  </a:cubicBezTo>
                  <a:cubicBezTo>
                    <a:pt x="4007" y="194"/>
                    <a:pt x="3893" y="368"/>
                    <a:pt x="3568" y="503"/>
                  </a:cubicBezTo>
                  <a:cubicBezTo>
                    <a:pt x="4315" y="971"/>
                    <a:pt x="5062" y="1440"/>
                    <a:pt x="5815" y="1909"/>
                  </a:cubicBezTo>
                  <a:cubicBezTo>
                    <a:pt x="5889" y="2186"/>
                    <a:pt x="5473" y="2337"/>
                    <a:pt x="5085" y="2495"/>
                  </a:cubicBezTo>
                  <a:cubicBezTo>
                    <a:pt x="4720" y="2604"/>
                    <a:pt x="4355" y="2715"/>
                    <a:pt x="3990" y="2824"/>
                  </a:cubicBezTo>
                  <a:lnTo>
                    <a:pt x="4001" y="2819"/>
                  </a:lnTo>
                  <a:cubicBezTo>
                    <a:pt x="3944" y="2842"/>
                    <a:pt x="3881" y="2865"/>
                    <a:pt x="3824" y="2888"/>
                  </a:cubicBezTo>
                  <a:cubicBezTo>
                    <a:pt x="3813" y="2914"/>
                    <a:pt x="3807" y="2940"/>
                    <a:pt x="3801" y="2969"/>
                  </a:cubicBezTo>
                  <a:cubicBezTo>
                    <a:pt x="3277" y="3054"/>
                    <a:pt x="3083" y="2813"/>
                    <a:pt x="2718" y="2743"/>
                  </a:cubicBezTo>
                  <a:cubicBezTo>
                    <a:pt x="2632" y="2824"/>
                    <a:pt x="2541" y="2901"/>
                    <a:pt x="2455" y="2982"/>
                  </a:cubicBezTo>
                  <a:cubicBezTo>
                    <a:pt x="2518" y="3153"/>
                    <a:pt x="2581" y="3326"/>
                    <a:pt x="2644" y="3497"/>
                  </a:cubicBezTo>
                  <a:cubicBezTo>
                    <a:pt x="3140" y="4010"/>
                    <a:pt x="2723" y="4549"/>
                    <a:pt x="2877" y="5072"/>
                  </a:cubicBezTo>
                  <a:cubicBezTo>
                    <a:pt x="2872" y="6098"/>
                    <a:pt x="2872" y="7121"/>
                    <a:pt x="2866" y="8147"/>
                  </a:cubicBezTo>
                  <a:cubicBezTo>
                    <a:pt x="2501" y="9059"/>
                    <a:pt x="2136" y="9971"/>
                    <a:pt x="1771" y="10883"/>
                  </a:cubicBezTo>
                  <a:cubicBezTo>
                    <a:pt x="1697" y="11049"/>
                    <a:pt x="1628" y="11212"/>
                    <a:pt x="1554" y="11378"/>
                  </a:cubicBezTo>
                  <a:cubicBezTo>
                    <a:pt x="1531" y="11461"/>
                    <a:pt x="1509" y="11543"/>
                    <a:pt x="1480" y="11626"/>
                  </a:cubicBezTo>
                  <a:cubicBezTo>
                    <a:pt x="1423" y="11727"/>
                    <a:pt x="1366" y="11826"/>
                    <a:pt x="1315" y="11927"/>
                  </a:cubicBezTo>
                  <a:cubicBezTo>
                    <a:pt x="659" y="13810"/>
                    <a:pt x="893" y="15717"/>
                    <a:pt x="556" y="17608"/>
                  </a:cubicBezTo>
                  <a:cubicBezTo>
                    <a:pt x="488" y="17890"/>
                    <a:pt x="413" y="18170"/>
                    <a:pt x="345" y="18452"/>
                  </a:cubicBezTo>
                  <a:cubicBezTo>
                    <a:pt x="379" y="18608"/>
                    <a:pt x="413" y="18761"/>
                    <a:pt x="448" y="18914"/>
                  </a:cubicBezTo>
                  <a:cubicBezTo>
                    <a:pt x="442" y="18952"/>
                    <a:pt x="442" y="18991"/>
                    <a:pt x="436" y="19030"/>
                  </a:cubicBezTo>
                  <a:cubicBezTo>
                    <a:pt x="710" y="19209"/>
                    <a:pt x="294" y="19338"/>
                    <a:pt x="282" y="19494"/>
                  </a:cubicBezTo>
                  <a:cubicBezTo>
                    <a:pt x="254" y="19877"/>
                    <a:pt x="-482" y="20380"/>
                    <a:pt x="545" y="20618"/>
                  </a:cubicBezTo>
                  <a:cubicBezTo>
                    <a:pt x="2467" y="21061"/>
                    <a:pt x="4395" y="21556"/>
                    <a:pt x="6676" y="21535"/>
                  </a:cubicBezTo>
                  <a:cubicBezTo>
                    <a:pt x="7497" y="21527"/>
                    <a:pt x="8615" y="21600"/>
                    <a:pt x="8946" y="21287"/>
                  </a:cubicBezTo>
                  <a:cubicBezTo>
                    <a:pt x="9271" y="20981"/>
                    <a:pt x="8376" y="20818"/>
                    <a:pt x="7651" y="20797"/>
                  </a:cubicBezTo>
                  <a:cubicBezTo>
                    <a:pt x="7629" y="20797"/>
                    <a:pt x="7600" y="20781"/>
                    <a:pt x="7583" y="20771"/>
                  </a:cubicBezTo>
                  <a:cubicBezTo>
                    <a:pt x="6568" y="20025"/>
                    <a:pt x="5763" y="19258"/>
                    <a:pt x="6391" y="18346"/>
                  </a:cubicBezTo>
                  <a:cubicBezTo>
                    <a:pt x="6248" y="17888"/>
                    <a:pt x="6111" y="17429"/>
                    <a:pt x="5969" y="16971"/>
                  </a:cubicBezTo>
                  <a:lnTo>
                    <a:pt x="5929" y="16950"/>
                  </a:lnTo>
                  <a:lnTo>
                    <a:pt x="5952" y="16924"/>
                  </a:lnTo>
                  <a:cubicBezTo>
                    <a:pt x="5866" y="16849"/>
                    <a:pt x="5781" y="16774"/>
                    <a:pt x="5701" y="16701"/>
                  </a:cubicBezTo>
                  <a:cubicBezTo>
                    <a:pt x="4959" y="16004"/>
                    <a:pt x="5889" y="15390"/>
                    <a:pt x="6191" y="14751"/>
                  </a:cubicBezTo>
                  <a:cubicBezTo>
                    <a:pt x="7155" y="12712"/>
                    <a:pt x="8176" y="10681"/>
                    <a:pt x="9186" y="8647"/>
                  </a:cubicBezTo>
                  <a:cubicBezTo>
                    <a:pt x="9243" y="8531"/>
                    <a:pt x="9397" y="8425"/>
                    <a:pt x="9505" y="8316"/>
                  </a:cubicBezTo>
                  <a:cubicBezTo>
                    <a:pt x="9614" y="8080"/>
                    <a:pt x="9728" y="7847"/>
                    <a:pt x="9842" y="7598"/>
                  </a:cubicBezTo>
                  <a:cubicBezTo>
                    <a:pt x="10201" y="7668"/>
                    <a:pt x="10287" y="7767"/>
                    <a:pt x="10224" y="7899"/>
                  </a:cubicBezTo>
                  <a:cubicBezTo>
                    <a:pt x="10235" y="8220"/>
                    <a:pt x="10241" y="8544"/>
                    <a:pt x="10252" y="8865"/>
                  </a:cubicBezTo>
                  <a:cubicBezTo>
                    <a:pt x="10292" y="9404"/>
                    <a:pt x="10332" y="9945"/>
                    <a:pt x="10372" y="10484"/>
                  </a:cubicBezTo>
                  <a:cubicBezTo>
                    <a:pt x="10840" y="11093"/>
                    <a:pt x="10161" y="11668"/>
                    <a:pt x="10116" y="12261"/>
                  </a:cubicBezTo>
                  <a:cubicBezTo>
                    <a:pt x="10059" y="12992"/>
                    <a:pt x="10087" y="13722"/>
                    <a:pt x="10081" y="14450"/>
                  </a:cubicBezTo>
                  <a:cubicBezTo>
                    <a:pt x="10081" y="14652"/>
                    <a:pt x="10081" y="14854"/>
                    <a:pt x="10076" y="15056"/>
                  </a:cubicBezTo>
                  <a:cubicBezTo>
                    <a:pt x="9750" y="15473"/>
                    <a:pt x="10555" y="15883"/>
                    <a:pt x="10110" y="16300"/>
                  </a:cubicBezTo>
                  <a:cubicBezTo>
                    <a:pt x="10036" y="16489"/>
                    <a:pt x="9962" y="16681"/>
                    <a:pt x="9887" y="16870"/>
                  </a:cubicBezTo>
                  <a:cubicBezTo>
                    <a:pt x="9819" y="16898"/>
                    <a:pt x="9756" y="16924"/>
                    <a:pt x="9688" y="16953"/>
                  </a:cubicBezTo>
                  <a:cubicBezTo>
                    <a:pt x="9625" y="17118"/>
                    <a:pt x="9562" y="17287"/>
                    <a:pt x="9494" y="17453"/>
                  </a:cubicBezTo>
                  <a:cubicBezTo>
                    <a:pt x="9522" y="17489"/>
                    <a:pt x="9551" y="17525"/>
                    <a:pt x="9579" y="17561"/>
                  </a:cubicBezTo>
                  <a:cubicBezTo>
                    <a:pt x="9557" y="17714"/>
                    <a:pt x="9540" y="17870"/>
                    <a:pt x="9517" y="18022"/>
                  </a:cubicBezTo>
                  <a:cubicBezTo>
                    <a:pt x="9443" y="18136"/>
                    <a:pt x="9374" y="18248"/>
                    <a:pt x="9300" y="18362"/>
                  </a:cubicBezTo>
                  <a:cubicBezTo>
                    <a:pt x="9300" y="18390"/>
                    <a:pt x="9306" y="18416"/>
                    <a:pt x="9323" y="18442"/>
                  </a:cubicBezTo>
                  <a:cubicBezTo>
                    <a:pt x="9346" y="18699"/>
                    <a:pt x="9505" y="18971"/>
                    <a:pt x="9357" y="19206"/>
                  </a:cubicBezTo>
                  <a:cubicBezTo>
                    <a:pt x="9015" y="19771"/>
                    <a:pt x="9425" y="19973"/>
                    <a:pt x="10675" y="20033"/>
                  </a:cubicBezTo>
                  <a:cubicBezTo>
                    <a:pt x="11587" y="20077"/>
                    <a:pt x="12620" y="19906"/>
                    <a:pt x="13315" y="20028"/>
                  </a:cubicBezTo>
                  <a:cubicBezTo>
                    <a:pt x="15175" y="20349"/>
                    <a:pt x="17063" y="20465"/>
                    <a:pt x="19002" y="20530"/>
                  </a:cubicBezTo>
                  <a:cubicBezTo>
                    <a:pt x="19316" y="20515"/>
                    <a:pt x="19629" y="20502"/>
                    <a:pt x="19943" y="20486"/>
                  </a:cubicBezTo>
                  <a:cubicBezTo>
                    <a:pt x="20126" y="20455"/>
                    <a:pt x="20308" y="20424"/>
                    <a:pt x="20491" y="20395"/>
                  </a:cubicBezTo>
                  <a:cubicBezTo>
                    <a:pt x="20736" y="20354"/>
                    <a:pt x="21118" y="20336"/>
                    <a:pt x="20975" y="20170"/>
                  </a:cubicBezTo>
                  <a:cubicBezTo>
                    <a:pt x="20776" y="19958"/>
                    <a:pt x="20308" y="19914"/>
                    <a:pt x="19869" y="19849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="" xmlns:a16="http://schemas.microsoft.com/office/drawing/2014/main" id="{B64BA3E3-630B-42EE-A940-B01656A888F9}"/>
                </a:ext>
              </a:extLst>
            </p:cNvPr>
            <p:cNvSpPr/>
            <p:nvPr/>
          </p:nvSpPr>
          <p:spPr>
            <a:xfrm>
              <a:off x="1329441" y="3151971"/>
              <a:ext cx="7621" cy="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2" y="21600"/>
                  </a:moveTo>
                  <a:cubicBezTo>
                    <a:pt x="7704" y="16074"/>
                    <a:pt x="13362" y="10549"/>
                    <a:pt x="18511" y="5023"/>
                  </a:cubicBezTo>
                  <a:cubicBezTo>
                    <a:pt x="18511" y="5023"/>
                    <a:pt x="21600" y="0"/>
                    <a:pt x="21600" y="0"/>
                  </a:cubicBezTo>
                  <a:lnTo>
                    <a:pt x="16972" y="3514"/>
                  </a:lnTo>
                  <a:lnTo>
                    <a:pt x="16972" y="3514"/>
                  </a:lnTo>
                  <a:cubicBezTo>
                    <a:pt x="11315" y="8537"/>
                    <a:pt x="5657" y="14063"/>
                    <a:pt x="0" y="19092"/>
                  </a:cubicBezTo>
                  <a:lnTo>
                    <a:pt x="2562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="" xmlns:a16="http://schemas.microsoft.com/office/drawing/2014/main" id="{C1520852-A529-45ED-BF32-97A3DB8FAD0A}"/>
                </a:ext>
              </a:extLst>
            </p:cNvPr>
            <p:cNvSpPr/>
            <p:nvPr/>
          </p:nvSpPr>
          <p:spPr>
            <a:xfrm>
              <a:off x="1220576" y="956506"/>
              <a:ext cx="366817" cy="108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352" extrusionOk="0">
                  <a:moveTo>
                    <a:pt x="1106" y="6486"/>
                  </a:moveTo>
                  <a:cubicBezTo>
                    <a:pt x="1759" y="6671"/>
                    <a:pt x="2402" y="6853"/>
                    <a:pt x="3055" y="7039"/>
                  </a:cubicBezTo>
                  <a:cubicBezTo>
                    <a:pt x="3128" y="6939"/>
                    <a:pt x="3179" y="6843"/>
                    <a:pt x="3221" y="6743"/>
                  </a:cubicBezTo>
                  <a:cubicBezTo>
                    <a:pt x="3179" y="6843"/>
                    <a:pt x="3128" y="6939"/>
                    <a:pt x="3055" y="7039"/>
                  </a:cubicBezTo>
                  <a:cubicBezTo>
                    <a:pt x="3843" y="7221"/>
                    <a:pt x="4621" y="7400"/>
                    <a:pt x="5409" y="7582"/>
                  </a:cubicBezTo>
                  <a:cubicBezTo>
                    <a:pt x="6342" y="7871"/>
                    <a:pt x="7286" y="8160"/>
                    <a:pt x="8219" y="8453"/>
                  </a:cubicBezTo>
                  <a:cubicBezTo>
                    <a:pt x="7618" y="10053"/>
                    <a:pt x="8769" y="11567"/>
                    <a:pt x="10158" y="13067"/>
                  </a:cubicBezTo>
                  <a:cubicBezTo>
                    <a:pt x="10542" y="13659"/>
                    <a:pt x="10106" y="14320"/>
                    <a:pt x="10449" y="14838"/>
                  </a:cubicBezTo>
                  <a:cubicBezTo>
                    <a:pt x="11423" y="16284"/>
                    <a:pt x="12948" y="17687"/>
                    <a:pt x="13560" y="19169"/>
                  </a:cubicBezTo>
                  <a:cubicBezTo>
                    <a:pt x="13705" y="19144"/>
                    <a:pt x="13840" y="19123"/>
                    <a:pt x="13985" y="19098"/>
                  </a:cubicBezTo>
                  <a:cubicBezTo>
                    <a:pt x="13891" y="19137"/>
                    <a:pt x="13798" y="19180"/>
                    <a:pt x="13705" y="19219"/>
                  </a:cubicBezTo>
                  <a:cubicBezTo>
                    <a:pt x="13321" y="19526"/>
                    <a:pt x="13497" y="19805"/>
                    <a:pt x="14016" y="20073"/>
                  </a:cubicBezTo>
                  <a:cubicBezTo>
                    <a:pt x="14140" y="20190"/>
                    <a:pt x="14254" y="20308"/>
                    <a:pt x="14379" y="20430"/>
                  </a:cubicBezTo>
                  <a:cubicBezTo>
                    <a:pt x="14617" y="20537"/>
                    <a:pt x="14845" y="20644"/>
                    <a:pt x="15084" y="20751"/>
                  </a:cubicBezTo>
                  <a:cubicBezTo>
                    <a:pt x="15312" y="20830"/>
                    <a:pt x="15540" y="20905"/>
                    <a:pt x="15768" y="20983"/>
                  </a:cubicBezTo>
                  <a:cubicBezTo>
                    <a:pt x="15883" y="21015"/>
                    <a:pt x="15986" y="21051"/>
                    <a:pt x="16100" y="21083"/>
                  </a:cubicBezTo>
                  <a:cubicBezTo>
                    <a:pt x="16754" y="21172"/>
                    <a:pt x="17407" y="21262"/>
                    <a:pt x="18060" y="21351"/>
                  </a:cubicBezTo>
                  <a:cubicBezTo>
                    <a:pt x="19325" y="21376"/>
                    <a:pt x="19304" y="20940"/>
                    <a:pt x="19927" y="20733"/>
                  </a:cubicBezTo>
                  <a:cubicBezTo>
                    <a:pt x="20165" y="20573"/>
                    <a:pt x="20414" y="20415"/>
                    <a:pt x="20653" y="20255"/>
                  </a:cubicBezTo>
                  <a:cubicBezTo>
                    <a:pt x="21057" y="19969"/>
                    <a:pt x="21026" y="19687"/>
                    <a:pt x="20798" y="19376"/>
                  </a:cubicBezTo>
                  <a:cubicBezTo>
                    <a:pt x="18734" y="16602"/>
                    <a:pt x="16443" y="13849"/>
                    <a:pt x="13695" y="11142"/>
                  </a:cubicBezTo>
                  <a:cubicBezTo>
                    <a:pt x="13508" y="11056"/>
                    <a:pt x="13332" y="10974"/>
                    <a:pt x="13145" y="10888"/>
                  </a:cubicBezTo>
                  <a:cubicBezTo>
                    <a:pt x="12647" y="10592"/>
                    <a:pt x="12139" y="10296"/>
                    <a:pt x="11641" y="9999"/>
                  </a:cubicBezTo>
                  <a:cubicBezTo>
                    <a:pt x="10241" y="9571"/>
                    <a:pt x="11112" y="8707"/>
                    <a:pt x="9070" y="8400"/>
                  </a:cubicBezTo>
                  <a:cubicBezTo>
                    <a:pt x="9433" y="8143"/>
                    <a:pt x="9806" y="7889"/>
                    <a:pt x="10169" y="7632"/>
                  </a:cubicBezTo>
                  <a:cubicBezTo>
                    <a:pt x="10304" y="7564"/>
                    <a:pt x="10439" y="7496"/>
                    <a:pt x="10573" y="7428"/>
                  </a:cubicBezTo>
                  <a:cubicBezTo>
                    <a:pt x="10967" y="7407"/>
                    <a:pt x="11361" y="7389"/>
                    <a:pt x="11755" y="7368"/>
                  </a:cubicBezTo>
                  <a:cubicBezTo>
                    <a:pt x="11838" y="7382"/>
                    <a:pt x="11921" y="7393"/>
                    <a:pt x="12004" y="7400"/>
                  </a:cubicBezTo>
                  <a:cubicBezTo>
                    <a:pt x="12896" y="7350"/>
                    <a:pt x="13736" y="7268"/>
                    <a:pt x="13964" y="6911"/>
                  </a:cubicBezTo>
                  <a:cubicBezTo>
                    <a:pt x="14327" y="6657"/>
                    <a:pt x="14037" y="6475"/>
                    <a:pt x="14234" y="6204"/>
                  </a:cubicBezTo>
                  <a:cubicBezTo>
                    <a:pt x="14379" y="6004"/>
                    <a:pt x="14306" y="5825"/>
                    <a:pt x="14265" y="5750"/>
                  </a:cubicBezTo>
                  <a:cubicBezTo>
                    <a:pt x="14296" y="5739"/>
                    <a:pt x="14338" y="5725"/>
                    <a:pt x="14369" y="5714"/>
                  </a:cubicBezTo>
                  <a:cubicBezTo>
                    <a:pt x="14669" y="5721"/>
                    <a:pt x="15395" y="5725"/>
                    <a:pt x="15540" y="5604"/>
                  </a:cubicBezTo>
                  <a:cubicBezTo>
                    <a:pt x="15737" y="5450"/>
                    <a:pt x="14804" y="4797"/>
                    <a:pt x="14680" y="4382"/>
                  </a:cubicBezTo>
                  <a:cubicBezTo>
                    <a:pt x="14555" y="3968"/>
                    <a:pt x="14732" y="3704"/>
                    <a:pt x="14991" y="3333"/>
                  </a:cubicBezTo>
                  <a:cubicBezTo>
                    <a:pt x="15157" y="3097"/>
                    <a:pt x="15333" y="2690"/>
                    <a:pt x="15437" y="2422"/>
                  </a:cubicBezTo>
                  <a:cubicBezTo>
                    <a:pt x="16007" y="2390"/>
                    <a:pt x="16495" y="2272"/>
                    <a:pt x="16847" y="2054"/>
                  </a:cubicBezTo>
                  <a:cubicBezTo>
                    <a:pt x="17449" y="1690"/>
                    <a:pt x="16930" y="1347"/>
                    <a:pt x="16028" y="1111"/>
                  </a:cubicBezTo>
                  <a:cubicBezTo>
                    <a:pt x="15064" y="858"/>
                    <a:pt x="14016" y="644"/>
                    <a:pt x="13010" y="412"/>
                  </a:cubicBezTo>
                  <a:cubicBezTo>
                    <a:pt x="12388" y="347"/>
                    <a:pt x="11766" y="280"/>
                    <a:pt x="11133" y="222"/>
                  </a:cubicBezTo>
                  <a:cubicBezTo>
                    <a:pt x="8095" y="-42"/>
                    <a:pt x="4953" y="-224"/>
                    <a:pt x="2475" y="601"/>
                  </a:cubicBezTo>
                  <a:cubicBezTo>
                    <a:pt x="-543" y="1608"/>
                    <a:pt x="-273" y="2908"/>
                    <a:pt x="546" y="4204"/>
                  </a:cubicBezTo>
                  <a:cubicBezTo>
                    <a:pt x="1468" y="4947"/>
                    <a:pt x="2018" y="5696"/>
                    <a:pt x="1106" y="6486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="" xmlns:a16="http://schemas.microsoft.com/office/drawing/2014/main" id="{FC0679A0-125D-4813-A796-A1C7BF310F28}"/>
                </a:ext>
              </a:extLst>
            </p:cNvPr>
            <p:cNvSpPr/>
            <p:nvPr/>
          </p:nvSpPr>
          <p:spPr>
            <a:xfrm>
              <a:off x="1619751" y="974650"/>
              <a:ext cx="201222" cy="15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19956" extrusionOk="0">
                  <a:moveTo>
                    <a:pt x="13930" y="5250"/>
                  </a:moveTo>
                  <a:cubicBezTo>
                    <a:pt x="13517" y="4790"/>
                    <a:pt x="13103" y="4330"/>
                    <a:pt x="12689" y="3871"/>
                  </a:cubicBezTo>
                  <a:cubicBezTo>
                    <a:pt x="12689" y="3871"/>
                    <a:pt x="12689" y="3871"/>
                    <a:pt x="12689" y="3871"/>
                  </a:cubicBezTo>
                  <a:cubicBezTo>
                    <a:pt x="9794" y="3021"/>
                    <a:pt x="7895" y="-1644"/>
                    <a:pt x="4211" y="608"/>
                  </a:cubicBezTo>
                  <a:cubicBezTo>
                    <a:pt x="-752" y="3595"/>
                    <a:pt x="113" y="9225"/>
                    <a:pt x="0" y="14418"/>
                  </a:cubicBezTo>
                  <a:cubicBezTo>
                    <a:pt x="2670" y="15062"/>
                    <a:pt x="5320" y="15705"/>
                    <a:pt x="7990" y="16371"/>
                  </a:cubicBezTo>
                  <a:cubicBezTo>
                    <a:pt x="7745" y="15935"/>
                    <a:pt x="7557" y="15544"/>
                    <a:pt x="7426" y="15153"/>
                  </a:cubicBezTo>
                  <a:cubicBezTo>
                    <a:pt x="7557" y="15544"/>
                    <a:pt x="7726" y="15957"/>
                    <a:pt x="7990" y="16371"/>
                  </a:cubicBezTo>
                  <a:cubicBezTo>
                    <a:pt x="9362" y="15912"/>
                    <a:pt x="10715" y="15452"/>
                    <a:pt x="12088" y="14970"/>
                  </a:cubicBezTo>
                  <a:lnTo>
                    <a:pt x="12088" y="14970"/>
                  </a:lnTo>
                  <a:cubicBezTo>
                    <a:pt x="12765" y="16808"/>
                    <a:pt x="12577" y="19496"/>
                    <a:pt x="15114" y="19405"/>
                  </a:cubicBezTo>
                  <a:cubicBezTo>
                    <a:pt x="15152" y="19588"/>
                    <a:pt x="15209" y="19772"/>
                    <a:pt x="15246" y="19956"/>
                  </a:cubicBezTo>
                  <a:cubicBezTo>
                    <a:pt x="15641" y="19703"/>
                    <a:pt x="16036" y="19474"/>
                    <a:pt x="16411" y="19221"/>
                  </a:cubicBezTo>
                  <a:cubicBezTo>
                    <a:pt x="18291" y="17957"/>
                    <a:pt x="19833" y="15981"/>
                    <a:pt x="20848" y="13660"/>
                  </a:cubicBezTo>
                  <a:cubicBezTo>
                    <a:pt x="19495" y="9845"/>
                    <a:pt x="17652" y="6559"/>
                    <a:pt x="13930" y="5250"/>
                  </a:cubicBezTo>
                  <a:close/>
                  <a:moveTo>
                    <a:pt x="12238" y="14901"/>
                  </a:moveTo>
                  <a:cubicBezTo>
                    <a:pt x="12238" y="14901"/>
                    <a:pt x="12201" y="14924"/>
                    <a:pt x="12163" y="14924"/>
                  </a:cubicBezTo>
                  <a:lnTo>
                    <a:pt x="12238" y="14901"/>
                  </a:lnTo>
                  <a:cubicBezTo>
                    <a:pt x="12238" y="14901"/>
                    <a:pt x="12238" y="14901"/>
                    <a:pt x="12238" y="14901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9072234-A5DE-4A7B-B339-86A82755B83D}"/>
              </a:ext>
            </a:extLst>
          </p:cNvPr>
          <p:cNvGrpSpPr/>
          <p:nvPr/>
        </p:nvGrpSpPr>
        <p:grpSpPr>
          <a:xfrm>
            <a:off x="767114" y="3642757"/>
            <a:ext cx="1222298" cy="2559695"/>
            <a:chOff x="1003032" y="3630719"/>
            <a:chExt cx="1222298" cy="2559695"/>
          </a:xfrm>
        </p:grpSpPr>
        <p:sp>
          <p:nvSpPr>
            <p:cNvPr id="23" name="Shape">
              <a:extLst>
                <a:ext uri="{FF2B5EF4-FFF2-40B4-BE49-F238E27FC236}">
                  <a16:creationId xmlns="" xmlns:a16="http://schemas.microsoft.com/office/drawing/2014/main" id="{43985CDD-DD56-48BE-950C-485524A1D6E3}"/>
                </a:ext>
              </a:extLst>
            </p:cNvPr>
            <p:cNvSpPr/>
            <p:nvPr/>
          </p:nvSpPr>
          <p:spPr>
            <a:xfrm>
              <a:off x="1003032" y="3630719"/>
              <a:ext cx="1222298" cy="2559695"/>
            </a:xfrm>
            <a:custGeom>
              <a:avLst/>
              <a:gdLst>
                <a:gd name="connsiteX0" fmla="*/ 21317 w 21347"/>
                <a:gd name="connsiteY0" fmla="*/ 19526 h 21563"/>
                <a:gd name="connsiteX1" fmla="*/ 20743 w 21347"/>
                <a:gd name="connsiteY1" fmla="*/ 19439 h 21563"/>
                <a:gd name="connsiteX2" fmla="*/ 18891 w 21347"/>
                <a:gd name="connsiteY2" fmla="*/ 19788 h 21563"/>
                <a:gd name="connsiteX3" fmla="*/ 18647 w 21347"/>
                <a:gd name="connsiteY3" fmla="*/ 19787 h 21563"/>
                <a:gd name="connsiteX4" fmla="*/ 18558 w 21347"/>
                <a:gd name="connsiteY4" fmla="*/ 19785 h 21563"/>
                <a:gd name="connsiteX5" fmla="*/ 17791 w 21347"/>
                <a:gd name="connsiteY5" fmla="*/ 19741 h 21563"/>
                <a:gd name="connsiteX6" fmla="*/ 17708 w 21347"/>
                <a:gd name="connsiteY6" fmla="*/ 19735 h 21563"/>
                <a:gd name="connsiteX7" fmla="*/ 16849 w 21347"/>
                <a:gd name="connsiteY7" fmla="*/ 19717 h 21563"/>
                <a:gd name="connsiteX8" fmla="*/ 17708 w 21347"/>
                <a:gd name="connsiteY8" fmla="*/ 19735 h 21563"/>
                <a:gd name="connsiteX9" fmla="*/ 17496 w 21347"/>
                <a:gd name="connsiteY9" fmla="*/ 19712 h 21563"/>
                <a:gd name="connsiteX10" fmla="*/ 16640 w 21347"/>
                <a:gd name="connsiteY10" fmla="*/ 19590 h 21563"/>
                <a:gd name="connsiteX11" fmla="*/ 16183 w 21347"/>
                <a:gd name="connsiteY11" fmla="*/ 19316 h 21563"/>
                <a:gd name="connsiteX12" fmla="*/ 15923 w 21347"/>
                <a:gd name="connsiteY12" fmla="*/ 19224 h 21563"/>
                <a:gd name="connsiteX13" fmla="*/ 15438 w 21347"/>
                <a:gd name="connsiteY13" fmla="*/ 19192 h 21563"/>
                <a:gd name="connsiteX14" fmla="*/ 15317 w 21347"/>
                <a:gd name="connsiteY14" fmla="*/ 19084 h 21563"/>
                <a:gd name="connsiteX15" fmla="*/ 15355 w 21347"/>
                <a:gd name="connsiteY15" fmla="*/ 18928 h 21563"/>
                <a:gd name="connsiteX16" fmla="*/ 15317 w 21347"/>
                <a:gd name="connsiteY16" fmla="*/ 18752 h 21563"/>
                <a:gd name="connsiteX17" fmla="*/ 14639 w 21347"/>
                <a:gd name="connsiteY17" fmla="*/ 17498 h 21563"/>
                <a:gd name="connsiteX18" fmla="*/ 14617 w 21347"/>
                <a:gd name="connsiteY18" fmla="*/ 17440 h 21563"/>
                <a:gd name="connsiteX19" fmla="*/ 14617 w 21347"/>
                <a:gd name="connsiteY19" fmla="*/ 17440 h 21563"/>
                <a:gd name="connsiteX20" fmla="*/ 14379 w 21347"/>
                <a:gd name="connsiteY20" fmla="*/ 17189 h 21563"/>
                <a:gd name="connsiteX21" fmla="*/ 14344 w 21347"/>
                <a:gd name="connsiteY21" fmla="*/ 17149 h 21563"/>
                <a:gd name="connsiteX22" fmla="*/ 14030 w 21347"/>
                <a:gd name="connsiteY22" fmla="*/ 16853 h 21563"/>
                <a:gd name="connsiteX23" fmla="*/ 13970 w 21347"/>
                <a:gd name="connsiteY23" fmla="*/ 16763 h 21563"/>
                <a:gd name="connsiteX24" fmla="*/ 13285 w 21347"/>
                <a:gd name="connsiteY24" fmla="*/ 16152 h 21563"/>
                <a:gd name="connsiteX25" fmla="*/ 13282 w 21347"/>
                <a:gd name="connsiteY25" fmla="*/ 15996 h 21563"/>
                <a:gd name="connsiteX26" fmla="*/ 13206 w 21347"/>
                <a:gd name="connsiteY26" fmla="*/ 15606 h 21563"/>
                <a:gd name="connsiteX27" fmla="*/ 13202 w 21347"/>
                <a:gd name="connsiteY27" fmla="*/ 15493 h 21563"/>
                <a:gd name="connsiteX28" fmla="*/ 13247 w 21347"/>
                <a:gd name="connsiteY28" fmla="*/ 15570 h 21563"/>
                <a:gd name="connsiteX29" fmla="*/ 13535 w 21347"/>
                <a:gd name="connsiteY29" fmla="*/ 15551 h 21563"/>
                <a:gd name="connsiteX30" fmla="*/ 14588 w 21347"/>
                <a:gd name="connsiteY30" fmla="*/ 15443 h 21563"/>
                <a:gd name="connsiteX31" fmla="*/ 19478 w 21347"/>
                <a:gd name="connsiteY31" fmla="*/ 14935 h 21563"/>
                <a:gd name="connsiteX32" fmla="*/ 20175 w 21347"/>
                <a:gd name="connsiteY32" fmla="*/ 14412 h 21563"/>
                <a:gd name="connsiteX33" fmla="*/ 19310 w 21347"/>
                <a:gd name="connsiteY33" fmla="*/ 12580 h 21563"/>
                <a:gd name="connsiteX34" fmla="*/ 19252 w 21347"/>
                <a:gd name="connsiteY34" fmla="*/ 12481 h 21563"/>
                <a:gd name="connsiteX35" fmla="*/ 19233 w 21347"/>
                <a:gd name="connsiteY35" fmla="*/ 12442 h 21563"/>
                <a:gd name="connsiteX36" fmla="*/ 19202 w 21347"/>
                <a:gd name="connsiteY36" fmla="*/ 12436 h 21563"/>
                <a:gd name="connsiteX37" fmla="*/ 19233 w 21347"/>
                <a:gd name="connsiteY37" fmla="*/ 12442 h 21563"/>
                <a:gd name="connsiteX38" fmla="*/ 19211 w 21347"/>
                <a:gd name="connsiteY38" fmla="*/ 12403 h 21563"/>
                <a:gd name="connsiteX39" fmla="*/ 19202 w 21347"/>
                <a:gd name="connsiteY39" fmla="*/ 12365 h 21563"/>
                <a:gd name="connsiteX40" fmla="*/ 19170 w 21347"/>
                <a:gd name="connsiteY40" fmla="*/ 12305 h 21563"/>
                <a:gd name="connsiteX41" fmla="*/ 19081 w 21347"/>
                <a:gd name="connsiteY41" fmla="*/ 12110 h 21563"/>
                <a:gd name="connsiteX42" fmla="*/ 18881 w 21347"/>
                <a:gd name="connsiteY42" fmla="*/ 11700 h 21563"/>
                <a:gd name="connsiteX43" fmla="*/ 18869 w 21347"/>
                <a:gd name="connsiteY43" fmla="*/ 11642 h 21563"/>
                <a:gd name="connsiteX44" fmla="*/ 18869 w 21347"/>
                <a:gd name="connsiteY44" fmla="*/ 11642 h 21563"/>
                <a:gd name="connsiteX45" fmla="*/ 18847 w 21347"/>
                <a:gd name="connsiteY45" fmla="*/ 11602 h 21563"/>
                <a:gd name="connsiteX46" fmla="*/ 18726 w 21347"/>
                <a:gd name="connsiteY46" fmla="*/ 11450 h 21563"/>
                <a:gd name="connsiteX47" fmla="*/ 18523 w 21347"/>
                <a:gd name="connsiteY47" fmla="*/ 11406 h 21563"/>
                <a:gd name="connsiteX48" fmla="*/ 16941 w 21347"/>
                <a:gd name="connsiteY48" fmla="*/ 11544 h 21563"/>
                <a:gd name="connsiteX49" fmla="*/ 16820 w 21347"/>
                <a:gd name="connsiteY49" fmla="*/ 11552 h 21563"/>
                <a:gd name="connsiteX50" fmla="*/ 15758 w 21347"/>
                <a:gd name="connsiteY50" fmla="*/ 11447 h 21563"/>
                <a:gd name="connsiteX51" fmla="*/ 15685 w 21347"/>
                <a:gd name="connsiteY51" fmla="*/ 11427 h 21563"/>
                <a:gd name="connsiteX52" fmla="*/ 16040 w 21347"/>
                <a:gd name="connsiteY52" fmla="*/ 11369 h 21563"/>
                <a:gd name="connsiteX53" fmla="*/ 15942 w 21347"/>
                <a:gd name="connsiteY53" fmla="*/ 11291 h 21563"/>
                <a:gd name="connsiteX54" fmla="*/ 14249 w 21347"/>
                <a:gd name="connsiteY54" fmla="*/ 10602 h 21563"/>
                <a:gd name="connsiteX55" fmla="*/ 13469 w 21347"/>
                <a:gd name="connsiteY55" fmla="*/ 9933 h 21563"/>
                <a:gd name="connsiteX56" fmla="*/ 12695 w 21347"/>
                <a:gd name="connsiteY56" fmla="*/ 9067 h 21563"/>
                <a:gd name="connsiteX57" fmla="*/ 12001 w 21347"/>
                <a:gd name="connsiteY57" fmla="*/ 8122 h 21563"/>
                <a:gd name="connsiteX58" fmla="*/ 11988 w 21347"/>
                <a:gd name="connsiteY58" fmla="*/ 8082 h 21563"/>
                <a:gd name="connsiteX59" fmla="*/ 11963 w 21347"/>
                <a:gd name="connsiteY59" fmla="*/ 8006 h 21563"/>
                <a:gd name="connsiteX60" fmla="*/ 11947 w 21347"/>
                <a:gd name="connsiteY60" fmla="*/ 7945 h 21563"/>
                <a:gd name="connsiteX61" fmla="*/ 11814 w 21347"/>
                <a:gd name="connsiteY61" fmla="*/ 7496 h 21563"/>
                <a:gd name="connsiteX62" fmla="*/ 11810 w 21347"/>
                <a:gd name="connsiteY62" fmla="*/ 7438 h 21563"/>
                <a:gd name="connsiteX63" fmla="*/ 11810 w 21347"/>
                <a:gd name="connsiteY63" fmla="*/ 7397 h 21563"/>
                <a:gd name="connsiteX64" fmla="*/ 11804 w 21347"/>
                <a:gd name="connsiteY64" fmla="*/ 7300 h 21563"/>
                <a:gd name="connsiteX65" fmla="*/ 11798 w 21347"/>
                <a:gd name="connsiteY65" fmla="*/ 7227 h 21563"/>
                <a:gd name="connsiteX66" fmla="*/ 11221 w 21347"/>
                <a:gd name="connsiteY66" fmla="*/ 5083 h 21563"/>
                <a:gd name="connsiteX67" fmla="*/ 9981 w 21347"/>
                <a:gd name="connsiteY67" fmla="*/ 3880 h 21563"/>
                <a:gd name="connsiteX68" fmla="*/ 9464 w 21347"/>
                <a:gd name="connsiteY68" fmla="*/ 3651 h 21563"/>
                <a:gd name="connsiteX69" fmla="*/ 9401 w 21347"/>
                <a:gd name="connsiteY69" fmla="*/ 3637 h 21563"/>
                <a:gd name="connsiteX70" fmla="*/ 9401 w 21347"/>
                <a:gd name="connsiteY70" fmla="*/ 3636 h 21563"/>
                <a:gd name="connsiteX71" fmla="*/ 9401 w 21347"/>
                <a:gd name="connsiteY71" fmla="*/ 3637 h 21563"/>
                <a:gd name="connsiteX72" fmla="*/ 9337 w 21347"/>
                <a:gd name="connsiteY72" fmla="*/ 3592 h 21563"/>
                <a:gd name="connsiteX73" fmla="*/ 9255 w 21347"/>
                <a:gd name="connsiteY73" fmla="*/ 3552 h 21563"/>
                <a:gd name="connsiteX74" fmla="*/ 8846 w 21347"/>
                <a:gd name="connsiteY74" fmla="*/ 3162 h 21563"/>
                <a:gd name="connsiteX75" fmla="*/ 8836 w 21347"/>
                <a:gd name="connsiteY75" fmla="*/ 3157 h 21563"/>
                <a:gd name="connsiteX76" fmla="*/ 8839 w 21347"/>
                <a:gd name="connsiteY76" fmla="*/ 3151 h 21563"/>
                <a:gd name="connsiteX77" fmla="*/ 8811 w 21347"/>
                <a:gd name="connsiteY77" fmla="*/ 2932 h 21563"/>
                <a:gd name="connsiteX78" fmla="*/ 9724 w 21347"/>
                <a:gd name="connsiteY78" fmla="*/ 2768 h 21563"/>
                <a:gd name="connsiteX79" fmla="*/ 9867 w 21347"/>
                <a:gd name="connsiteY79" fmla="*/ 2707 h 21563"/>
                <a:gd name="connsiteX80" fmla="*/ 9984 w 21347"/>
                <a:gd name="connsiteY80" fmla="*/ 1924 h 21563"/>
                <a:gd name="connsiteX81" fmla="*/ 9971 w 21347"/>
                <a:gd name="connsiteY81" fmla="*/ 1896 h 21563"/>
                <a:gd name="connsiteX82" fmla="*/ 10067 w 21347"/>
                <a:gd name="connsiteY82" fmla="*/ 1869 h 21563"/>
                <a:gd name="connsiteX83" fmla="*/ 10276 w 21347"/>
                <a:gd name="connsiteY83" fmla="*/ 1828 h 21563"/>
                <a:gd name="connsiteX84" fmla="*/ 10067 w 21347"/>
                <a:gd name="connsiteY84" fmla="*/ 1511 h 21563"/>
                <a:gd name="connsiteX85" fmla="*/ 9908 w 21347"/>
                <a:gd name="connsiteY85" fmla="*/ 1288 h 21563"/>
                <a:gd name="connsiteX86" fmla="*/ 9902 w 21347"/>
                <a:gd name="connsiteY86" fmla="*/ 1160 h 21563"/>
                <a:gd name="connsiteX87" fmla="*/ 9543 w 21347"/>
                <a:gd name="connsiteY87" fmla="*/ 526 h 21563"/>
                <a:gd name="connsiteX88" fmla="*/ 9210 w 21347"/>
                <a:gd name="connsiteY88" fmla="*/ 329 h 21563"/>
                <a:gd name="connsiteX89" fmla="*/ 8570 w 21347"/>
                <a:gd name="connsiteY89" fmla="*/ 149 h 21563"/>
                <a:gd name="connsiteX90" fmla="*/ 7672 w 21347"/>
                <a:gd name="connsiteY90" fmla="*/ 19 h 21563"/>
                <a:gd name="connsiteX91" fmla="*/ 5878 w 21347"/>
                <a:gd name="connsiteY91" fmla="*/ 184 h 21563"/>
                <a:gd name="connsiteX92" fmla="*/ 4942 w 21347"/>
                <a:gd name="connsiteY92" fmla="*/ 678 h 21563"/>
                <a:gd name="connsiteX93" fmla="*/ 5104 w 21347"/>
                <a:gd name="connsiteY93" fmla="*/ 696 h 21563"/>
                <a:gd name="connsiteX94" fmla="*/ 5202 w 21347"/>
                <a:gd name="connsiteY94" fmla="*/ 646 h 21563"/>
                <a:gd name="connsiteX95" fmla="*/ 5104 w 21347"/>
                <a:gd name="connsiteY95" fmla="*/ 696 h 21563"/>
                <a:gd name="connsiteX96" fmla="*/ 4942 w 21347"/>
                <a:gd name="connsiteY96" fmla="*/ 678 h 21563"/>
                <a:gd name="connsiteX97" fmla="*/ 4749 w 21347"/>
                <a:gd name="connsiteY97" fmla="*/ 1305 h 21563"/>
                <a:gd name="connsiteX98" fmla="*/ 5925 w 21347"/>
                <a:gd name="connsiteY98" fmla="*/ 2428 h 21563"/>
                <a:gd name="connsiteX99" fmla="*/ 5932 w 21347"/>
                <a:gd name="connsiteY99" fmla="*/ 2817 h 21563"/>
                <a:gd name="connsiteX100" fmla="*/ 5748 w 21347"/>
                <a:gd name="connsiteY100" fmla="*/ 2912 h 21563"/>
                <a:gd name="connsiteX101" fmla="*/ 4489 w 21347"/>
                <a:gd name="connsiteY101" fmla="*/ 3476 h 21563"/>
                <a:gd name="connsiteX102" fmla="*/ 3005 w 21347"/>
                <a:gd name="connsiteY102" fmla="*/ 4255 h 21563"/>
                <a:gd name="connsiteX103" fmla="*/ 2888 w 21347"/>
                <a:gd name="connsiteY103" fmla="*/ 4529 h 21563"/>
                <a:gd name="connsiteX104" fmla="*/ 2650 w 21347"/>
                <a:gd name="connsiteY104" fmla="*/ 4766 h 21563"/>
                <a:gd name="connsiteX105" fmla="*/ 2314 w 21347"/>
                <a:gd name="connsiteY105" fmla="*/ 5447 h 21563"/>
                <a:gd name="connsiteX106" fmla="*/ 2032 w 21347"/>
                <a:gd name="connsiteY106" fmla="*/ 5876 h 21563"/>
                <a:gd name="connsiteX107" fmla="*/ 1420 w 21347"/>
                <a:gd name="connsiteY107" fmla="*/ 7080 h 21563"/>
                <a:gd name="connsiteX108" fmla="*/ 1271 w 21347"/>
                <a:gd name="connsiteY108" fmla="*/ 7853 h 21563"/>
                <a:gd name="connsiteX109" fmla="*/ 2663 w 21347"/>
                <a:gd name="connsiteY109" fmla="*/ 8559 h 21563"/>
                <a:gd name="connsiteX110" fmla="*/ 2330 w 21347"/>
                <a:gd name="connsiteY110" fmla="*/ 8286 h 21563"/>
                <a:gd name="connsiteX111" fmla="*/ 2663 w 21347"/>
                <a:gd name="connsiteY111" fmla="*/ 8559 h 21563"/>
                <a:gd name="connsiteX112" fmla="*/ 2666 w 21347"/>
                <a:gd name="connsiteY112" fmla="*/ 8559 h 21563"/>
                <a:gd name="connsiteX113" fmla="*/ 2884 w 21347"/>
                <a:gd name="connsiteY113" fmla="*/ 8663 h 21563"/>
                <a:gd name="connsiteX114" fmla="*/ 2913 w 21347"/>
                <a:gd name="connsiteY114" fmla="*/ 8672 h 21563"/>
                <a:gd name="connsiteX115" fmla="*/ 3306 w 21347"/>
                <a:gd name="connsiteY115" fmla="*/ 8963 h 21563"/>
                <a:gd name="connsiteX116" fmla="*/ 2498 w 21347"/>
                <a:gd name="connsiteY116" fmla="*/ 11467 h 21563"/>
                <a:gd name="connsiteX117" fmla="*/ 2602 w 21347"/>
                <a:gd name="connsiteY117" fmla="*/ 11535 h 21563"/>
                <a:gd name="connsiteX118" fmla="*/ 3544 w 21347"/>
                <a:gd name="connsiteY118" fmla="*/ 11698 h 21563"/>
                <a:gd name="connsiteX119" fmla="*/ 3528 w 21347"/>
                <a:gd name="connsiteY119" fmla="*/ 12587 h 21563"/>
                <a:gd name="connsiteX120" fmla="*/ 3347 w 21347"/>
                <a:gd name="connsiteY120" fmla="*/ 13639 h 21563"/>
                <a:gd name="connsiteX121" fmla="*/ 2792 w 21347"/>
                <a:gd name="connsiteY121" fmla="*/ 14806 h 21563"/>
                <a:gd name="connsiteX122" fmla="*/ 2682 w 21347"/>
                <a:gd name="connsiteY122" fmla="*/ 14925 h 21563"/>
                <a:gd name="connsiteX123" fmla="*/ 2307 w 21347"/>
                <a:gd name="connsiteY123" fmla="*/ 15688 h 21563"/>
                <a:gd name="connsiteX124" fmla="*/ 1575 w 21347"/>
                <a:gd name="connsiteY124" fmla="*/ 17073 h 21563"/>
                <a:gd name="connsiteX125" fmla="*/ 1150 w 21347"/>
                <a:gd name="connsiteY125" fmla="*/ 18874 h 21563"/>
                <a:gd name="connsiteX126" fmla="*/ 1134 w 21347"/>
                <a:gd name="connsiteY126" fmla="*/ 18951 h 21563"/>
                <a:gd name="connsiteX127" fmla="*/ 849 w 21347"/>
                <a:gd name="connsiteY127" fmla="*/ 19869 h 21563"/>
                <a:gd name="connsiteX128" fmla="*/ 842 w 21347"/>
                <a:gd name="connsiteY128" fmla="*/ 19921 h 21563"/>
                <a:gd name="connsiteX129" fmla="*/ 598 w 21347"/>
                <a:gd name="connsiteY129" fmla="*/ 19945 h 21563"/>
                <a:gd name="connsiteX130" fmla="*/ 364 w 21347"/>
                <a:gd name="connsiteY130" fmla="*/ 20084 h 21563"/>
                <a:gd name="connsiteX131" fmla="*/ 126 w 21347"/>
                <a:gd name="connsiteY131" fmla="*/ 21183 h 21563"/>
                <a:gd name="connsiteX132" fmla="*/ 1248 w 21347"/>
                <a:gd name="connsiteY132" fmla="*/ 21254 h 21563"/>
                <a:gd name="connsiteX133" fmla="*/ 1369 w 21347"/>
                <a:gd name="connsiteY133" fmla="*/ 21260 h 21563"/>
                <a:gd name="connsiteX134" fmla="*/ 1664 w 21347"/>
                <a:gd name="connsiteY134" fmla="*/ 21263 h 21563"/>
                <a:gd name="connsiteX135" fmla="*/ 2022 w 21347"/>
                <a:gd name="connsiteY135" fmla="*/ 21275 h 21563"/>
                <a:gd name="connsiteX136" fmla="*/ 2101 w 21347"/>
                <a:gd name="connsiteY136" fmla="*/ 21255 h 21563"/>
                <a:gd name="connsiteX137" fmla="*/ 2101 w 21347"/>
                <a:gd name="connsiteY137" fmla="*/ 21255 h 21563"/>
                <a:gd name="connsiteX138" fmla="*/ 2180 w 21347"/>
                <a:gd name="connsiteY138" fmla="*/ 21260 h 21563"/>
                <a:gd name="connsiteX139" fmla="*/ 2101 w 21347"/>
                <a:gd name="connsiteY139" fmla="*/ 21255 h 21563"/>
                <a:gd name="connsiteX140" fmla="*/ 2022 w 21347"/>
                <a:gd name="connsiteY140" fmla="*/ 21275 h 21563"/>
                <a:gd name="connsiteX141" fmla="*/ 2390 w 21347"/>
                <a:gd name="connsiteY141" fmla="*/ 21305 h 21563"/>
                <a:gd name="connsiteX142" fmla="*/ 2507 w 21347"/>
                <a:gd name="connsiteY142" fmla="*/ 21318 h 21563"/>
                <a:gd name="connsiteX143" fmla="*/ 2713 w 21347"/>
                <a:gd name="connsiteY143" fmla="*/ 21331 h 21563"/>
                <a:gd name="connsiteX144" fmla="*/ 6845 w 21347"/>
                <a:gd name="connsiteY144" fmla="*/ 21353 h 21563"/>
                <a:gd name="connsiteX145" fmla="*/ 7067 w 21347"/>
                <a:gd name="connsiteY145" fmla="*/ 21258 h 21563"/>
                <a:gd name="connsiteX146" fmla="*/ 7292 w 21347"/>
                <a:gd name="connsiteY146" fmla="*/ 21148 h 21563"/>
                <a:gd name="connsiteX147" fmla="*/ 7168 w 21347"/>
                <a:gd name="connsiteY147" fmla="*/ 21096 h 21563"/>
                <a:gd name="connsiteX148" fmla="*/ 7127 w 21347"/>
                <a:gd name="connsiteY148" fmla="*/ 21052 h 21563"/>
                <a:gd name="connsiteX149" fmla="*/ 6915 w 21347"/>
                <a:gd name="connsiteY149" fmla="*/ 20920 h 21563"/>
                <a:gd name="connsiteX150" fmla="*/ 6902 w 21347"/>
                <a:gd name="connsiteY150" fmla="*/ 20921 h 21563"/>
                <a:gd name="connsiteX151" fmla="*/ 6899 w 21347"/>
                <a:gd name="connsiteY151" fmla="*/ 20917 h 21563"/>
                <a:gd name="connsiteX152" fmla="*/ 5729 w 21347"/>
                <a:gd name="connsiteY152" fmla="*/ 20746 h 21563"/>
                <a:gd name="connsiteX153" fmla="*/ 4086 w 21347"/>
                <a:gd name="connsiteY153" fmla="*/ 20142 h 21563"/>
                <a:gd name="connsiteX154" fmla="*/ 3994 w 21347"/>
                <a:gd name="connsiteY154" fmla="*/ 20023 h 21563"/>
                <a:gd name="connsiteX155" fmla="*/ 3962 w 21347"/>
                <a:gd name="connsiteY155" fmla="*/ 19988 h 21563"/>
                <a:gd name="connsiteX156" fmla="*/ 3078 w 21347"/>
                <a:gd name="connsiteY156" fmla="*/ 19833 h 21563"/>
                <a:gd name="connsiteX157" fmla="*/ 2992 w 21347"/>
                <a:gd name="connsiteY157" fmla="*/ 19813 h 21563"/>
                <a:gd name="connsiteX158" fmla="*/ 3078 w 21347"/>
                <a:gd name="connsiteY158" fmla="*/ 19833 h 21563"/>
                <a:gd name="connsiteX159" fmla="*/ 3962 w 21347"/>
                <a:gd name="connsiteY159" fmla="*/ 19988 h 21563"/>
                <a:gd name="connsiteX160" fmla="*/ 3918 w 21347"/>
                <a:gd name="connsiteY160" fmla="*/ 19900 h 21563"/>
                <a:gd name="connsiteX161" fmla="*/ 3823 w 21347"/>
                <a:gd name="connsiteY161" fmla="*/ 19829 h 21563"/>
                <a:gd name="connsiteX162" fmla="*/ 3804 w 21347"/>
                <a:gd name="connsiteY162" fmla="*/ 19813 h 21563"/>
                <a:gd name="connsiteX163" fmla="*/ 3763 w 21347"/>
                <a:gd name="connsiteY163" fmla="*/ 19772 h 21563"/>
                <a:gd name="connsiteX164" fmla="*/ 3731 w 21347"/>
                <a:gd name="connsiteY164" fmla="*/ 19636 h 21563"/>
                <a:gd name="connsiteX165" fmla="*/ 3740 w 21347"/>
                <a:gd name="connsiteY165" fmla="*/ 19615 h 21563"/>
                <a:gd name="connsiteX166" fmla="*/ 3766 w 21347"/>
                <a:gd name="connsiteY166" fmla="*/ 19599 h 21563"/>
                <a:gd name="connsiteX167" fmla="*/ 4092 w 21347"/>
                <a:gd name="connsiteY167" fmla="*/ 19247 h 21563"/>
                <a:gd name="connsiteX168" fmla="*/ 4124 w 21347"/>
                <a:gd name="connsiteY168" fmla="*/ 19224 h 21563"/>
                <a:gd name="connsiteX169" fmla="*/ 4178 w 21347"/>
                <a:gd name="connsiteY169" fmla="*/ 19186 h 21563"/>
                <a:gd name="connsiteX170" fmla="*/ 4178 w 21347"/>
                <a:gd name="connsiteY170" fmla="*/ 19186 h 21563"/>
                <a:gd name="connsiteX171" fmla="*/ 4280 w 21347"/>
                <a:gd name="connsiteY171" fmla="*/ 19063 h 21563"/>
                <a:gd name="connsiteX172" fmla="*/ 5002 w 21347"/>
                <a:gd name="connsiteY172" fmla="*/ 17250 h 21563"/>
                <a:gd name="connsiteX173" fmla="*/ 6502 w 21347"/>
                <a:gd name="connsiteY173" fmla="*/ 15042 h 21563"/>
                <a:gd name="connsiteX174" fmla="*/ 7828 w 21347"/>
                <a:gd name="connsiteY174" fmla="*/ 13278 h 21563"/>
                <a:gd name="connsiteX175" fmla="*/ 7958 w 21347"/>
                <a:gd name="connsiteY175" fmla="*/ 13331 h 21563"/>
                <a:gd name="connsiteX176" fmla="*/ 8107 w 21347"/>
                <a:gd name="connsiteY176" fmla="*/ 13558 h 21563"/>
                <a:gd name="connsiteX177" fmla="*/ 8272 w 21347"/>
                <a:gd name="connsiteY177" fmla="*/ 13798 h 21563"/>
                <a:gd name="connsiteX178" fmla="*/ 8868 w 21347"/>
                <a:gd name="connsiteY178" fmla="*/ 14865 h 21563"/>
                <a:gd name="connsiteX179" fmla="*/ 9033 w 21347"/>
                <a:gd name="connsiteY179" fmla="*/ 15095 h 21563"/>
                <a:gd name="connsiteX180" fmla="*/ 9074 w 21347"/>
                <a:gd name="connsiteY180" fmla="*/ 15158 h 21563"/>
                <a:gd name="connsiteX181" fmla="*/ 9838 w 21347"/>
                <a:gd name="connsiteY181" fmla="*/ 16292 h 21563"/>
                <a:gd name="connsiteX182" fmla="*/ 10672 w 21347"/>
                <a:gd name="connsiteY182" fmla="*/ 17680 h 21563"/>
                <a:gd name="connsiteX183" fmla="*/ 10685 w 21347"/>
                <a:gd name="connsiteY183" fmla="*/ 17719 h 21563"/>
                <a:gd name="connsiteX184" fmla="*/ 10713 w 21347"/>
                <a:gd name="connsiteY184" fmla="*/ 17759 h 21563"/>
                <a:gd name="connsiteX185" fmla="*/ 10850 w 21347"/>
                <a:gd name="connsiteY185" fmla="*/ 17986 h 21563"/>
                <a:gd name="connsiteX186" fmla="*/ 11116 w 21347"/>
                <a:gd name="connsiteY186" fmla="*/ 18056 h 21563"/>
                <a:gd name="connsiteX187" fmla="*/ 11731 w 21347"/>
                <a:gd name="connsiteY187" fmla="*/ 18582 h 21563"/>
                <a:gd name="connsiteX188" fmla="*/ 12619 w 21347"/>
                <a:gd name="connsiteY188" fmla="*/ 19188 h 21563"/>
                <a:gd name="connsiteX189" fmla="*/ 11731 w 21347"/>
                <a:gd name="connsiteY189" fmla="*/ 18582 h 21563"/>
                <a:gd name="connsiteX190" fmla="*/ 11116 w 21347"/>
                <a:gd name="connsiteY190" fmla="*/ 18056 h 21563"/>
                <a:gd name="connsiteX191" fmla="*/ 10850 w 21347"/>
                <a:gd name="connsiteY191" fmla="*/ 17986 h 21563"/>
                <a:gd name="connsiteX192" fmla="*/ 11335 w 21347"/>
                <a:gd name="connsiteY192" fmla="*/ 18697 h 21563"/>
                <a:gd name="connsiteX193" fmla="*/ 12698 w 21347"/>
                <a:gd name="connsiteY193" fmla="*/ 20613 h 21563"/>
                <a:gd name="connsiteX194" fmla="*/ 12888 w 21347"/>
                <a:gd name="connsiteY194" fmla="*/ 20648 h 21563"/>
                <a:gd name="connsiteX195" fmla="*/ 13767 w 21347"/>
                <a:gd name="connsiteY195" fmla="*/ 20479 h 21563"/>
                <a:gd name="connsiteX196" fmla="*/ 13989 w 21347"/>
                <a:gd name="connsiteY196" fmla="*/ 20389 h 21563"/>
                <a:gd name="connsiteX197" fmla="*/ 13767 w 21347"/>
                <a:gd name="connsiteY197" fmla="*/ 20479 h 21563"/>
                <a:gd name="connsiteX198" fmla="*/ 13849 w 21347"/>
                <a:gd name="connsiteY198" fmla="*/ 20535 h 21563"/>
                <a:gd name="connsiteX199" fmla="*/ 14055 w 21347"/>
                <a:gd name="connsiteY199" fmla="*/ 20984 h 21563"/>
                <a:gd name="connsiteX200" fmla="*/ 14255 w 21347"/>
                <a:gd name="connsiteY200" fmla="*/ 21083 h 21563"/>
                <a:gd name="connsiteX201" fmla="*/ 14252 w 21347"/>
                <a:gd name="connsiteY201" fmla="*/ 21084 h 21563"/>
                <a:gd name="connsiteX202" fmla="*/ 14325 w 21347"/>
                <a:gd name="connsiteY202" fmla="*/ 21235 h 21563"/>
                <a:gd name="connsiteX203" fmla="*/ 14347 w 21347"/>
                <a:gd name="connsiteY203" fmla="*/ 21275 h 21563"/>
                <a:gd name="connsiteX204" fmla="*/ 14420 w 21347"/>
                <a:gd name="connsiteY204" fmla="*/ 21374 h 21563"/>
                <a:gd name="connsiteX205" fmla="*/ 14429 w 21347"/>
                <a:gd name="connsiteY205" fmla="*/ 21414 h 21563"/>
                <a:gd name="connsiteX206" fmla="*/ 14468 w 21347"/>
                <a:gd name="connsiteY206" fmla="*/ 21462 h 21563"/>
                <a:gd name="connsiteX207" fmla="*/ 14385 w 21347"/>
                <a:gd name="connsiteY207" fmla="*/ 21563 h 21563"/>
                <a:gd name="connsiteX208" fmla="*/ 14743 w 21347"/>
                <a:gd name="connsiteY208" fmla="*/ 21473 h 21563"/>
                <a:gd name="connsiteX209" fmla="*/ 14864 w 21347"/>
                <a:gd name="connsiteY209" fmla="*/ 21496 h 21563"/>
                <a:gd name="connsiteX210" fmla="*/ 15165 w 21347"/>
                <a:gd name="connsiteY210" fmla="*/ 21485 h 21563"/>
                <a:gd name="connsiteX211" fmla="*/ 15476 w 21347"/>
                <a:gd name="connsiteY211" fmla="*/ 21467 h 21563"/>
                <a:gd name="connsiteX212" fmla="*/ 15717 w 21347"/>
                <a:gd name="connsiteY212" fmla="*/ 21467 h 21563"/>
                <a:gd name="connsiteX213" fmla="*/ 16097 w 21347"/>
                <a:gd name="connsiteY213" fmla="*/ 21403 h 21563"/>
                <a:gd name="connsiteX214" fmla="*/ 15802 w 21347"/>
                <a:gd name="connsiteY214" fmla="*/ 21379 h 21563"/>
                <a:gd name="connsiteX215" fmla="*/ 15799 w 21347"/>
                <a:gd name="connsiteY215" fmla="*/ 21322 h 21563"/>
                <a:gd name="connsiteX216" fmla="*/ 16351 w 21347"/>
                <a:gd name="connsiteY216" fmla="*/ 21241 h 21563"/>
                <a:gd name="connsiteX217" fmla="*/ 16674 w 21347"/>
                <a:gd name="connsiteY217" fmla="*/ 21000 h 21563"/>
                <a:gd name="connsiteX218" fmla="*/ 16846 w 21347"/>
                <a:gd name="connsiteY218" fmla="*/ 20907 h 21563"/>
                <a:gd name="connsiteX219" fmla="*/ 17867 w 21347"/>
                <a:gd name="connsiteY219" fmla="*/ 20761 h 21563"/>
                <a:gd name="connsiteX220" fmla="*/ 18859 w 21347"/>
                <a:gd name="connsiteY220" fmla="*/ 20537 h 21563"/>
                <a:gd name="connsiteX221" fmla="*/ 19693 w 21347"/>
                <a:gd name="connsiteY221" fmla="*/ 20273 h 21563"/>
                <a:gd name="connsiteX222" fmla="*/ 19944 w 21347"/>
                <a:gd name="connsiteY222" fmla="*/ 20183 h 21563"/>
                <a:gd name="connsiteX223" fmla="*/ 19944 w 21347"/>
                <a:gd name="connsiteY223" fmla="*/ 20183 h 21563"/>
                <a:gd name="connsiteX224" fmla="*/ 21177 w 21347"/>
                <a:gd name="connsiteY224" fmla="*/ 19657 h 21563"/>
                <a:gd name="connsiteX225" fmla="*/ 21317 w 21347"/>
                <a:gd name="connsiteY225" fmla="*/ 19526 h 21563"/>
                <a:gd name="connsiteX226" fmla="*/ 13390 w 21347"/>
                <a:gd name="connsiteY226" fmla="*/ 11703 h 21563"/>
                <a:gd name="connsiteX227" fmla="*/ 13390 w 21347"/>
                <a:gd name="connsiteY227" fmla="*/ 11703 h 21563"/>
                <a:gd name="connsiteX228" fmla="*/ 13589 w 21347"/>
                <a:gd name="connsiteY228" fmla="*/ 11781 h 21563"/>
                <a:gd name="connsiteX229" fmla="*/ 13973 w 21347"/>
                <a:gd name="connsiteY229" fmla="*/ 11791 h 21563"/>
                <a:gd name="connsiteX230" fmla="*/ 14135 w 21347"/>
                <a:gd name="connsiteY230" fmla="*/ 11767 h 21563"/>
                <a:gd name="connsiteX231" fmla="*/ 14832 w 21347"/>
                <a:gd name="connsiteY231" fmla="*/ 11633 h 21563"/>
                <a:gd name="connsiteX232" fmla="*/ 15118 w 21347"/>
                <a:gd name="connsiteY232" fmla="*/ 11615 h 21563"/>
                <a:gd name="connsiteX233" fmla="*/ 15600 w 21347"/>
                <a:gd name="connsiteY233" fmla="*/ 11520 h 21563"/>
                <a:gd name="connsiteX234" fmla="*/ 16088 w 21347"/>
                <a:gd name="connsiteY234" fmla="*/ 11598 h 21563"/>
                <a:gd name="connsiteX235" fmla="*/ 15993 w 21347"/>
                <a:gd name="connsiteY235" fmla="*/ 11683 h 21563"/>
                <a:gd name="connsiteX236" fmla="*/ 14823 w 21347"/>
                <a:gd name="connsiteY236" fmla="*/ 11819 h 21563"/>
                <a:gd name="connsiteX237" fmla="*/ 14823 w 21347"/>
                <a:gd name="connsiteY237" fmla="*/ 11819 h 21563"/>
                <a:gd name="connsiteX238" fmla="*/ 14585 w 21347"/>
                <a:gd name="connsiteY238" fmla="*/ 11842 h 21563"/>
                <a:gd name="connsiteX239" fmla="*/ 14499 w 21347"/>
                <a:gd name="connsiteY239" fmla="*/ 11852 h 21563"/>
                <a:gd name="connsiteX240" fmla="*/ 12625 w 21347"/>
                <a:gd name="connsiteY240" fmla="*/ 12043 h 21563"/>
                <a:gd name="connsiteX241" fmla="*/ 12394 w 21347"/>
                <a:gd name="connsiteY241" fmla="*/ 12016 h 21563"/>
                <a:gd name="connsiteX242" fmla="*/ 13183 w 21347"/>
                <a:gd name="connsiteY242" fmla="*/ 11705 h 21563"/>
                <a:gd name="connsiteX243" fmla="*/ 13390 w 21347"/>
                <a:gd name="connsiteY243" fmla="*/ 11703 h 21563"/>
                <a:gd name="connsiteX244" fmla="*/ 11731 w 21347"/>
                <a:gd name="connsiteY244" fmla="*/ 11503 h 21563"/>
                <a:gd name="connsiteX245" fmla="*/ 11760 w 21347"/>
                <a:gd name="connsiteY245" fmla="*/ 11470 h 21563"/>
                <a:gd name="connsiteX246" fmla="*/ 11985 w 21347"/>
                <a:gd name="connsiteY246" fmla="*/ 11502 h 21563"/>
                <a:gd name="connsiteX247" fmla="*/ 12086 w 21347"/>
                <a:gd name="connsiteY247" fmla="*/ 11346 h 21563"/>
                <a:gd name="connsiteX248" fmla="*/ 12147 w 21347"/>
                <a:gd name="connsiteY248" fmla="*/ 11188 h 21563"/>
                <a:gd name="connsiteX249" fmla="*/ 12470 w 21347"/>
                <a:gd name="connsiteY249" fmla="*/ 11146 h 21563"/>
                <a:gd name="connsiteX250" fmla="*/ 13193 w 21347"/>
                <a:gd name="connsiteY250" fmla="*/ 11569 h 21563"/>
                <a:gd name="connsiteX251" fmla="*/ 13098 w 21347"/>
                <a:gd name="connsiteY251" fmla="*/ 11656 h 21563"/>
                <a:gd name="connsiteX252" fmla="*/ 12334 w 21347"/>
                <a:gd name="connsiteY252" fmla="*/ 11968 h 21563"/>
                <a:gd name="connsiteX253" fmla="*/ 12010 w 21347"/>
                <a:gd name="connsiteY253" fmla="*/ 12002 h 21563"/>
                <a:gd name="connsiteX254" fmla="*/ 11925 w 21347"/>
                <a:gd name="connsiteY254" fmla="*/ 11933 h 21563"/>
                <a:gd name="connsiteX255" fmla="*/ 11782 w 21347"/>
                <a:gd name="connsiteY255" fmla="*/ 11601 h 21563"/>
                <a:gd name="connsiteX256" fmla="*/ 11731 w 21347"/>
                <a:gd name="connsiteY256" fmla="*/ 11503 h 21563"/>
                <a:gd name="connsiteX0" fmla="*/ 21317 w 21347"/>
                <a:gd name="connsiteY0" fmla="*/ 19526 h 21496"/>
                <a:gd name="connsiteX1" fmla="*/ 20743 w 21347"/>
                <a:gd name="connsiteY1" fmla="*/ 19439 h 21496"/>
                <a:gd name="connsiteX2" fmla="*/ 18891 w 21347"/>
                <a:gd name="connsiteY2" fmla="*/ 19788 h 21496"/>
                <a:gd name="connsiteX3" fmla="*/ 18647 w 21347"/>
                <a:gd name="connsiteY3" fmla="*/ 19787 h 21496"/>
                <a:gd name="connsiteX4" fmla="*/ 18558 w 21347"/>
                <a:gd name="connsiteY4" fmla="*/ 19785 h 21496"/>
                <a:gd name="connsiteX5" fmla="*/ 17791 w 21347"/>
                <a:gd name="connsiteY5" fmla="*/ 19741 h 21496"/>
                <a:gd name="connsiteX6" fmla="*/ 17708 w 21347"/>
                <a:gd name="connsiteY6" fmla="*/ 19735 h 21496"/>
                <a:gd name="connsiteX7" fmla="*/ 16849 w 21347"/>
                <a:gd name="connsiteY7" fmla="*/ 19717 h 21496"/>
                <a:gd name="connsiteX8" fmla="*/ 17708 w 21347"/>
                <a:gd name="connsiteY8" fmla="*/ 19735 h 21496"/>
                <a:gd name="connsiteX9" fmla="*/ 17496 w 21347"/>
                <a:gd name="connsiteY9" fmla="*/ 19712 h 21496"/>
                <a:gd name="connsiteX10" fmla="*/ 16640 w 21347"/>
                <a:gd name="connsiteY10" fmla="*/ 19590 h 21496"/>
                <a:gd name="connsiteX11" fmla="*/ 16183 w 21347"/>
                <a:gd name="connsiteY11" fmla="*/ 19316 h 21496"/>
                <a:gd name="connsiteX12" fmla="*/ 15923 w 21347"/>
                <a:gd name="connsiteY12" fmla="*/ 19224 h 21496"/>
                <a:gd name="connsiteX13" fmla="*/ 15438 w 21347"/>
                <a:gd name="connsiteY13" fmla="*/ 19192 h 21496"/>
                <a:gd name="connsiteX14" fmla="*/ 15317 w 21347"/>
                <a:gd name="connsiteY14" fmla="*/ 19084 h 21496"/>
                <a:gd name="connsiteX15" fmla="*/ 15355 w 21347"/>
                <a:gd name="connsiteY15" fmla="*/ 18928 h 21496"/>
                <a:gd name="connsiteX16" fmla="*/ 15317 w 21347"/>
                <a:gd name="connsiteY16" fmla="*/ 18752 h 21496"/>
                <a:gd name="connsiteX17" fmla="*/ 14639 w 21347"/>
                <a:gd name="connsiteY17" fmla="*/ 17498 h 21496"/>
                <a:gd name="connsiteX18" fmla="*/ 14617 w 21347"/>
                <a:gd name="connsiteY18" fmla="*/ 17440 h 21496"/>
                <a:gd name="connsiteX19" fmla="*/ 14617 w 21347"/>
                <a:gd name="connsiteY19" fmla="*/ 17440 h 21496"/>
                <a:gd name="connsiteX20" fmla="*/ 14379 w 21347"/>
                <a:gd name="connsiteY20" fmla="*/ 17189 h 21496"/>
                <a:gd name="connsiteX21" fmla="*/ 14344 w 21347"/>
                <a:gd name="connsiteY21" fmla="*/ 17149 h 21496"/>
                <a:gd name="connsiteX22" fmla="*/ 14030 w 21347"/>
                <a:gd name="connsiteY22" fmla="*/ 16853 h 21496"/>
                <a:gd name="connsiteX23" fmla="*/ 13970 w 21347"/>
                <a:gd name="connsiteY23" fmla="*/ 16763 h 21496"/>
                <a:gd name="connsiteX24" fmla="*/ 13285 w 21347"/>
                <a:gd name="connsiteY24" fmla="*/ 16152 h 21496"/>
                <a:gd name="connsiteX25" fmla="*/ 13282 w 21347"/>
                <a:gd name="connsiteY25" fmla="*/ 15996 h 21496"/>
                <a:gd name="connsiteX26" fmla="*/ 13206 w 21347"/>
                <a:gd name="connsiteY26" fmla="*/ 15606 h 21496"/>
                <a:gd name="connsiteX27" fmla="*/ 13202 w 21347"/>
                <a:gd name="connsiteY27" fmla="*/ 15493 h 21496"/>
                <a:gd name="connsiteX28" fmla="*/ 13247 w 21347"/>
                <a:gd name="connsiteY28" fmla="*/ 15570 h 21496"/>
                <a:gd name="connsiteX29" fmla="*/ 13535 w 21347"/>
                <a:gd name="connsiteY29" fmla="*/ 15551 h 21496"/>
                <a:gd name="connsiteX30" fmla="*/ 14588 w 21347"/>
                <a:gd name="connsiteY30" fmla="*/ 15443 h 21496"/>
                <a:gd name="connsiteX31" fmla="*/ 19478 w 21347"/>
                <a:gd name="connsiteY31" fmla="*/ 14935 h 21496"/>
                <a:gd name="connsiteX32" fmla="*/ 20175 w 21347"/>
                <a:gd name="connsiteY32" fmla="*/ 14412 h 21496"/>
                <a:gd name="connsiteX33" fmla="*/ 19310 w 21347"/>
                <a:gd name="connsiteY33" fmla="*/ 12580 h 21496"/>
                <a:gd name="connsiteX34" fmla="*/ 19252 w 21347"/>
                <a:gd name="connsiteY34" fmla="*/ 12481 h 21496"/>
                <a:gd name="connsiteX35" fmla="*/ 19233 w 21347"/>
                <a:gd name="connsiteY35" fmla="*/ 12442 h 21496"/>
                <a:gd name="connsiteX36" fmla="*/ 19202 w 21347"/>
                <a:gd name="connsiteY36" fmla="*/ 12436 h 21496"/>
                <a:gd name="connsiteX37" fmla="*/ 19233 w 21347"/>
                <a:gd name="connsiteY37" fmla="*/ 12442 h 21496"/>
                <a:gd name="connsiteX38" fmla="*/ 19211 w 21347"/>
                <a:gd name="connsiteY38" fmla="*/ 12403 h 21496"/>
                <a:gd name="connsiteX39" fmla="*/ 19202 w 21347"/>
                <a:gd name="connsiteY39" fmla="*/ 12365 h 21496"/>
                <a:gd name="connsiteX40" fmla="*/ 19170 w 21347"/>
                <a:gd name="connsiteY40" fmla="*/ 12305 h 21496"/>
                <a:gd name="connsiteX41" fmla="*/ 19081 w 21347"/>
                <a:gd name="connsiteY41" fmla="*/ 12110 h 21496"/>
                <a:gd name="connsiteX42" fmla="*/ 18881 w 21347"/>
                <a:gd name="connsiteY42" fmla="*/ 11700 h 21496"/>
                <a:gd name="connsiteX43" fmla="*/ 18869 w 21347"/>
                <a:gd name="connsiteY43" fmla="*/ 11642 h 21496"/>
                <a:gd name="connsiteX44" fmla="*/ 18869 w 21347"/>
                <a:gd name="connsiteY44" fmla="*/ 11642 h 21496"/>
                <a:gd name="connsiteX45" fmla="*/ 18847 w 21347"/>
                <a:gd name="connsiteY45" fmla="*/ 11602 h 21496"/>
                <a:gd name="connsiteX46" fmla="*/ 18726 w 21347"/>
                <a:gd name="connsiteY46" fmla="*/ 11450 h 21496"/>
                <a:gd name="connsiteX47" fmla="*/ 18523 w 21347"/>
                <a:gd name="connsiteY47" fmla="*/ 11406 h 21496"/>
                <a:gd name="connsiteX48" fmla="*/ 16941 w 21347"/>
                <a:gd name="connsiteY48" fmla="*/ 11544 h 21496"/>
                <a:gd name="connsiteX49" fmla="*/ 16820 w 21347"/>
                <a:gd name="connsiteY49" fmla="*/ 11552 h 21496"/>
                <a:gd name="connsiteX50" fmla="*/ 15758 w 21347"/>
                <a:gd name="connsiteY50" fmla="*/ 11447 h 21496"/>
                <a:gd name="connsiteX51" fmla="*/ 15685 w 21347"/>
                <a:gd name="connsiteY51" fmla="*/ 11427 h 21496"/>
                <a:gd name="connsiteX52" fmla="*/ 16040 w 21347"/>
                <a:gd name="connsiteY52" fmla="*/ 11369 h 21496"/>
                <a:gd name="connsiteX53" fmla="*/ 15942 w 21347"/>
                <a:gd name="connsiteY53" fmla="*/ 11291 h 21496"/>
                <a:gd name="connsiteX54" fmla="*/ 14249 w 21347"/>
                <a:gd name="connsiteY54" fmla="*/ 10602 h 21496"/>
                <a:gd name="connsiteX55" fmla="*/ 13469 w 21347"/>
                <a:gd name="connsiteY55" fmla="*/ 9933 h 21496"/>
                <a:gd name="connsiteX56" fmla="*/ 12695 w 21347"/>
                <a:gd name="connsiteY56" fmla="*/ 9067 h 21496"/>
                <a:gd name="connsiteX57" fmla="*/ 12001 w 21347"/>
                <a:gd name="connsiteY57" fmla="*/ 8122 h 21496"/>
                <a:gd name="connsiteX58" fmla="*/ 11988 w 21347"/>
                <a:gd name="connsiteY58" fmla="*/ 8082 h 21496"/>
                <a:gd name="connsiteX59" fmla="*/ 11963 w 21347"/>
                <a:gd name="connsiteY59" fmla="*/ 8006 h 21496"/>
                <a:gd name="connsiteX60" fmla="*/ 11947 w 21347"/>
                <a:gd name="connsiteY60" fmla="*/ 7945 h 21496"/>
                <a:gd name="connsiteX61" fmla="*/ 11814 w 21347"/>
                <a:gd name="connsiteY61" fmla="*/ 7496 h 21496"/>
                <a:gd name="connsiteX62" fmla="*/ 11810 w 21347"/>
                <a:gd name="connsiteY62" fmla="*/ 7438 h 21496"/>
                <a:gd name="connsiteX63" fmla="*/ 11810 w 21347"/>
                <a:gd name="connsiteY63" fmla="*/ 7397 h 21496"/>
                <a:gd name="connsiteX64" fmla="*/ 11804 w 21347"/>
                <a:gd name="connsiteY64" fmla="*/ 7300 h 21496"/>
                <a:gd name="connsiteX65" fmla="*/ 11798 w 21347"/>
                <a:gd name="connsiteY65" fmla="*/ 7227 h 21496"/>
                <a:gd name="connsiteX66" fmla="*/ 11221 w 21347"/>
                <a:gd name="connsiteY66" fmla="*/ 5083 h 21496"/>
                <a:gd name="connsiteX67" fmla="*/ 9981 w 21347"/>
                <a:gd name="connsiteY67" fmla="*/ 3880 h 21496"/>
                <a:gd name="connsiteX68" fmla="*/ 9464 w 21347"/>
                <a:gd name="connsiteY68" fmla="*/ 3651 h 21496"/>
                <a:gd name="connsiteX69" fmla="*/ 9401 w 21347"/>
                <a:gd name="connsiteY69" fmla="*/ 3637 h 21496"/>
                <a:gd name="connsiteX70" fmla="*/ 9401 w 21347"/>
                <a:gd name="connsiteY70" fmla="*/ 3636 h 21496"/>
                <a:gd name="connsiteX71" fmla="*/ 9401 w 21347"/>
                <a:gd name="connsiteY71" fmla="*/ 3637 h 21496"/>
                <a:gd name="connsiteX72" fmla="*/ 9337 w 21347"/>
                <a:gd name="connsiteY72" fmla="*/ 3592 h 21496"/>
                <a:gd name="connsiteX73" fmla="*/ 9255 w 21347"/>
                <a:gd name="connsiteY73" fmla="*/ 3552 h 21496"/>
                <a:gd name="connsiteX74" fmla="*/ 8846 w 21347"/>
                <a:gd name="connsiteY74" fmla="*/ 3162 h 21496"/>
                <a:gd name="connsiteX75" fmla="*/ 8836 w 21347"/>
                <a:gd name="connsiteY75" fmla="*/ 3157 h 21496"/>
                <a:gd name="connsiteX76" fmla="*/ 8839 w 21347"/>
                <a:gd name="connsiteY76" fmla="*/ 3151 h 21496"/>
                <a:gd name="connsiteX77" fmla="*/ 8811 w 21347"/>
                <a:gd name="connsiteY77" fmla="*/ 2932 h 21496"/>
                <a:gd name="connsiteX78" fmla="*/ 9724 w 21347"/>
                <a:gd name="connsiteY78" fmla="*/ 2768 h 21496"/>
                <a:gd name="connsiteX79" fmla="*/ 9867 w 21347"/>
                <a:gd name="connsiteY79" fmla="*/ 2707 h 21496"/>
                <a:gd name="connsiteX80" fmla="*/ 9984 w 21347"/>
                <a:gd name="connsiteY80" fmla="*/ 1924 h 21496"/>
                <a:gd name="connsiteX81" fmla="*/ 9971 w 21347"/>
                <a:gd name="connsiteY81" fmla="*/ 1896 h 21496"/>
                <a:gd name="connsiteX82" fmla="*/ 10067 w 21347"/>
                <a:gd name="connsiteY82" fmla="*/ 1869 h 21496"/>
                <a:gd name="connsiteX83" fmla="*/ 10276 w 21347"/>
                <a:gd name="connsiteY83" fmla="*/ 1828 h 21496"/>
                <a:gd name="connsiteX84" fmla="*/ 10067 w 21347"/>
                <a:gd name="connsiteY84" fmla="*/ 1511 h 21496"/>
                <a:gd name="connsiteX85" fmla="*/ 9908 w 21347"/>
                <a:gd name="connsiteY85" fmla="*/ 1288 h 21496"/>
                <a:gd name="connsiteX86" fmla="*/ 9902 w 21347"/>
                <a:gd name="connsiteY86" fmla="*/ 1160 h 21496"/>
                <a:gd name="connsiteX87" fmla="*/ 9543 w 21347"/>
                <a:gd name="connsiteY87" fmla="*/ 526 h 21496"/>
                <a:gd name="connsiteX88" fmla="*/ 9210 w 21347"/>
                <a:gd name="connsiteY88" fmla="*/ 329 h 21496"/>
                <a:gd name="connsiteX89" fmla="*/ 8570 w 21347"/>
                <a:gd name="connsiteY89" fmla="*/ 149 h 21496"/>
                <a:gd name="connsiteX90" fmla="*/ 7672 w 21347"/>
                <a:gd name="connsiteY90" fmla="*/ 19 h 21496"/>
                <a:gd name="connsiteX91" fmla="*/ 5878 w 21347"/>
                <a:gd name="connsiteY91" fmla="*/ 184 h 21496"/>
                <a:gd name="connsiteX92" fmla="*/ 4942 w 21347"/>
                <a:gd name="connsiteY92" fmla="*/ 678 h 21496"/>
                <a:gd name="connsiteX93" fmla="*/ 5104 w 21347"/>
                <a:gd name="connsiteY93" fmla="*/ 696 h 21496"/>
                <a:gd name="connsiteX94" fmla="*/ 5202 w 21347"/>
                <a:gd name="connsiteY94" fmla="*/ 646 h 21496"/>
                <a:gd name="connsiteX95" fmla="*/ 5104 w 21347"/>
                <a:gd name="connsiteY95" fmla="*/ 696 h 21496"/>
                <a:gd name="connsiteX96" fmla="*/ 4942 w 21347"/>
                <a:gd name="connsiteY96" fmla="*/ 678 h 21496"/>
                <a:gd name="connsiteX97" fmla="*/ 4749 w 21347"/>
                <a:gd name="connsiteY97" fmla="*/ 1305 h 21496"/>
                <a:gd name="connsiteX98" fmla="*/ 5925 w 21347"/>
                <a:gd name="connsiteY98" fmla="*/ 2428 h 21496"/>
                <a:gd name="connsiteX99" fmla="*/ 5932 w 21347"/>
                <a:gd name="connsiteY99" fmla="*/ 2817 h 21496"/>
                <a:gd name="connsiteX100" fmla="*/ 5748 w 21347"/>
                <a:gd name="connsiteY100" fmla="*/ 2912 h 21496"/>
                <a:gd name="connsiteX101" fmla="*/ 4489 w 21347"/>
                <a:gd name="connsiteY101" fmla="*/ 3476 h 21496"/>
                <a:gd name="connsiteX102" fmla="*/ 3005 w 21347"/>
                <a:gd name="connsiteY102" fmla="*/ 4255 h 21496"/>
                <a:gd name="connsiteX103" fmla="*/ 2888 w 21347"/>
                <a:gd name="connsiteY103" fmla="*/ 4529 h 21496"/>
                <a:gd name="connsiteX104" fmla="*/ 2650 w 21347"/>
                <a:gd name="connsiteY104" fmla="*/ 4766 h 21496"/>
                <a:gd name="connsiteX105" fmla="*/ 2314 w 21347"/>
                <a:gd name="connsiteY105" fmla="*/ 5447 h 21496"/>
                <a:gd name="connsiteX106" fmla="*/ 2032 w 21347"/>
                <a:gd name="connsiteY106" fmla="*/ 5876 h 21496"/>
                <a:gd name="connsiteX107" fmla="*/ 1420 w 21347"/>
                <a:gd name="connsiteY107" fmla="*/ 7080 h 21496"/>
                <a:gd name="connsiteX108" fmla="*/ 1271 w 21347"/>
                <a:gd name="connsiteY108" fmla="*/ 7853 h 21496"/>
                <a:gd name="connsiteX109" fmla="*/ 2663 w 21347"/>
                <a:gd name="connsiteY109" fmla="*/ 8559 h 21496"/>
                <a:gd name="connsiteX110" fmla="*/ 2330 w 21347"/>
                <a:gd name="connsiteY110" fmla="*/ 8286 h 21496"/>
                <a:gd name="connsiteX111" fmla="*/ 2663 w 21347"/>
                <a:gd name="connsiteY111" fmla="*/ 8559 h 21496"/>
                <a:gd name="connsiteX112" fmla="*/ 2666 w 21347"/>
                <a:gd name="connsiteY112" fmla="*/ 8559 h 21496"/>
                <a:gd name="connsiteX113" fmla="*/ 2884 w 21347"/>
                <a:gd name="connsiteY113" fmla="*/ 8663 h 21496"/>
                <a:gd name="connsiteX114" fmla="*/ 2913 w 21347"/>
                <a:gd name="connsiteY114" fmla="*/ 8672 h 21496"/>
                <a:gd name="connsiteX115" fmla="*/ 3306 w 21347"/>
                <a:gd name="connsiteY115" fmla="*/ 8963 h 21496"/>
                <a:gd name="connsiteX116" fmla="*/ 2498 w 21347"/>
                <a:gd name="connsiteY116" fmla="*/ 11467 h 21496"/>
                <a:gd name="connsiteX117" fmla="*/ 2602 w 21347"/>
                <a:gd name="connsiteY117" fmla="*/ 11535 h 21496"/>
                <a:gd name="connsiteX118" fmla="*/ 3544 w 21347"/>
                <a:gd name="connsiteY118" fmla="*/ 11698 h 21496"/>
                <a:gd name="connsiteX119" fmla="*/ 3528 w 21347"/>
                <a:gd name="connsiteY119" fmla="*/ 12587 h 21496"/>
                <a:gd name="connsiteX120" fmla="*/ 3347 w 21347"/>
                <a:gd name="connsiteY120" fmla="*/ 13639 h 21496"/>
                <a:gd name="connsiteX121" fmla="*/ 2792 w 21347"/>
                <a:gd name="connsiteY121" fmla="*/ 14806 h 21496"/>
                <a:gd name="connsiteX122" fmla="*/ 2682 w 21347"/>
                <a:gd name="connsiteY122" fmla="*/ 14925 h 21496"/>
                <a:gd name="connsiteX123" fmla="*/ 2307 w 21347"/>
                <a:gd name="connsiteY123" fmla="*/ 15688 h 21496"/>
                <a:gd name="connsiteX124" fmla="*/ 1575 w 21347"/>
                <a:gd name="connsiteY124" fmla="*/ 17073 h 21496"/>
                <a:gd name="connsiteX125" fmla="*/ 1150 w 21347"/>
                <a:gd name="connsiteY125" fmla="*/ 18874 h 21496"/>
                <a:gd name="connsiteX126" fmla="*/ 1134 w 21347"/>
                <a:gd name="connsiteY126" fmla="*/ 18951 h 21496"/>
                <a:gd name="connsiteX127" fmla="*/ 849 w 21347"/>
                <a:gd name="connsiteY127" fmla="*/ 19869 h 21496"/>
                <a:gd name="connsiteX128" fmla="*/ 842 w 21347"/>
                <a:gd name="connsiteY128" fmla="*/ 19921 h 21496"/>
                <a:gd name="connsiteX129" fmla="*/ 598 w 21347"/>
                <a:gd name="connsiteY129" fmla="*/ 19945 h 21496"/>
                <a:gd name="connsiteX130" fmla="*/ 364 w 21347"/>
                <a:gd name="connsiteY130" fmla="*/ 20084 h 21496"/>
                <a:gd name="connsiteX131" fmla="*/ 126 w 21347"/>
                <a:gd name="connsiteY131" fmla="*/ 21183 h 21496"/>
                <a:gd name="connsiteX132" fmla="*/ 1248 w 21347"/>
                <a:gd name="connsiteY132" fmla="*/ 21254 h 21496"/>
                <a:gd name="connsiteX133" fmla="*/ 1369 w 21347"/>
                <a:gd name="connsiteY133" fmla="*/ 21260 h 21496"/>
                <a:gd name="connsiteX134" fmla="*/ 1664 w 21347"/>
                <a:gd name="connsiteY134" fmla="*/ 21263 h 21496"/>
                <a:gd name="connsiteX135" fmla="*/ 2022 w 21347"/>
                <a:gd name="connsiteY135" fmla="*/ 21275 h 21496"/>
                <a:gd name="connsiteX136" fmla="*/ 2101 w 21347"/>
                <a:gd name="connsiteY136" fmla="*/ 21255 h 21496"/>
                <a:gd name="connsiteX137" fmla="*/ 2101 w 21347"/>
                <a:gd name="connsiteY137" fmla="*/ 21255 h 21496"/>
                <a:gd name="connsiteX138" fmla="*/ 2180 w 21347"/>
                <a:gd name="connsiteY138" fmla="*/ 21260 h 21496"/>
                <a:gd name="connsiteX139" fmla="*/ 2101 w 21347"/>
                <a:gd name="connsiteY139" fmla="*/ 21255 h 21496"/>
                <a:gd name="connsiteX140" fmla="*/ 2022 w 21347"/>
                <a:gd name="connsiteY140" fmla="*/ 21275 h 21496"/>
                <a:gd name="connsiteX141" fmla="*/ 2390 w 21347"/>
                <a:gd name="connsiteY141" fmla="*/ 21305 h 21496"/>
                <a:gd name="connsiteX142" fmla="*/ 2507 w 21347"/>
                <a:gd name="connsiteY142" fmla="*/ 21318 h 21496"/>
                <a:gd name="connsiteX143" fmla="*/ 2713 w 21347"/>
                <a:gd name="connsiteY143" fmla="*/ 21331 h 21496"/>
                <a:gd name="connsiteX144" fmla="*/ 6845 w 21347"/>
                <a:gd name="connsiteY144" fmla="*/ 21353 h 21496"/>
                <a:gd name="connsiteX145" fmla="*/ 7067 w 21347"/>
                <a:gd name="connsiteY145" fmla="*/ 21258 h 21496"/>
                <a:gd name="connsiteX146" fmla="*/ 7292 w 21347"/>
                <a:gd name="connsiteY146" fmla="*/ 21148 h 21496"/>
                <a:gd name="connsiteX147" fmla="*/ 7168 w 21347"/>
                <a:gd name="connsiteY147" fmla="*/ 21096 h 21496"/>
                <a:gd name="connsiteX148" fmla="*/ 7127 w 21347"/>
                <a:gd name="connsiteY148" fmla="*/ 21052 h 21496"/>
                <a:gd name="connsiteX149" fmla="*/ 6915 w 21347"/>
                <a:gd name="connsiteY149" fmla="*/ 20920 h 21496"/>
                <a:gd name="connsiteX150" fmla="*/ 6902 w 21347"/>
                <a:gd name="connsiteY150" fmla="*/ 20921 h 21496"/>
                <a:gd name="connsiteX151" fmla="*/ 6899 w 21347"/>
                <a:gd name="connsiteY151" fmla="*/ 20917 h 21496"/>
                <a:gd name="connsiteX152" fmla="*/ 5729 w 21347"/>
                <a:gd name="connsiteY152" fmla="*/ 20746 h 21496"/>
                <a:gd name="connsiteX153" fmla="*/ 4086 w 21347"/>
                <a:gd name="connsiteY153" fmla="*/ 20142 h 21496"/>
                <a:gd name="connsiteX154" fmla="*/ 3994 w 21347"/>
                <a:gd name="connsiteY154" fmla="*/ 20023 h 21496"/>
                <a:gd name="connsiteX155" fmla="*/ 3962 w 21347"/>
                <a:gd name="connsiteY155" fmla="*/ 19988 h 21496"/>
                <a:gd name="connsiteX156" fmla="*/ 3078 w 21347"/>
                <a:gd name="connsiteY156" fmla="*/ 19833 h 21496"/>
                <a:gd name="connsiteX157" fmla="*/ 2992 w 21347"/>
                <a:gd name="connsiteY157" fmla="*/ 19813 h 21496"/>
                <a:gd name="connsiteX158" fmla="*/ 3078 w 21347"/>
                <a:gd name="connsiteY158" fmla="*/ 19833 h 21496"/>
                <a:gd name="connsiteX159" fmla="*/ 3962 w 21347"/>
                <a:gd name="connsiteY159" fmla="*/ 19988 h 21496"/>
                <a:gd name="connsiteX160" fmla="*/ 3918 w 21347"/>
                <a:gd name="connsiteY160" fmla="*/ 19900 h 21496"/>
                <a:gd name="connsiteX161" fmla="*/ 3823 w 21347"/>
                <a:gd name="connsiteY161" fmla="*/ 19829 h 21496"/>
                <a:gd name="connsiteX162" fmla="*/ 3804 w 21347"/>
                <a:gd name="connsiteY162" fmla="*/ 19813 h 21496"/>
                <a:gd name="connsiteX163" fmla="*/ 3763 w 21347"/>
                <a:gd name="connsiteY163" fmla="*/ 19772 h 21496"/>
                <a:gd name="connsiteX164" fmla="*/ 3731 w 21347"/>
                <a:gd name="connsiteY164" fmla="*/ 19636 h 21496"/>
                <a:gd name="connsiteX165" fmla="*/ 3740 w 21347"/>
                <a:gd name="connsiteY165" fmla="*/ 19615 h 21496"/>
                <a:gd name="connsiteX166" fmla="*/ 3766 w 21347"/>
                <a:gd name="connsiteY166" fmla="*/ 19599 h 21496"/>
                <a:gd name="connsiteX167" fmla="*/ 4092 w 21347"/>
                <a:gd name="connsiteY167" fmla="*/ 19247 h 21496"/>
                <a:gd name="connsiteX168" fmla="*/ 4124 w 21347"/>
                <a:gd name="connsiteY168" fmla="*/ 19224 h 21496"/>
                <a:gd name="connsiteX169" fmla="*/ 4178 w 21347"/>
                <a:gd name="connsiteY169" fmla="*/ 19186 h 21496"/>
                <a:gd name="connsiteX170" fmla="*/ 4178 w 21347"/>
                <a:gd name="connsiteY170" fmla="*/ 19186 h 21496"/>
                <a:gd name="connsiteX171" fmla="*/ 4280 w 21347"/>
                <a:gd name="connsiteY171" fmla="*/ 19063 h 21496"/>
                <a:gd name="connsiteX172" fmla="*/ 5002 w 21347"/>
                <a:gd name="connsiteY172" fmla="*/ 17250 h 21496"/>
                <a:gd name="connsiteX173" fmla="*/ 6502 w 21347"/>
                <a:gd name="connsiteY173" fmla="*/ 15042 h 21496"/>
                <a:gd name="connsiteX174" fmla="*/ 7828 w 21347"/>
                <a:gd name="connsiteY174" fmla="*/ 13278 h 21496"/>
                <a:gd name="connsiteX175" fmla="*/ 7958 w 21347"/>
                <a:gd name="connsiteY175" fmla="*/ 13331 h 21496"/>
                <a:gd name="connsiteX176" fmla="*/ 8107 w 21347"/>
                <a:gd name="connsiteY176" fmla="*/ 13558 h 21496"/>
                <a:gd name="connsiteX177" fmla="*/ 8272 w 21347"/>
                <a:gd name="connsiteY177" fmla="*/ 13798 h 21496"/>
                <a:gd name="connsiteX178" fmla="*/ 8868 w 21347"/>
                <a:gd name="connsiteY178" fmla="*/ 14865 h 21496"/>
                <a:gd name="connsiteX179" fmla="*/ 9033 w 21347"/>
                <a:gd name="connsiteY179" fmla="*/ 15095 h 21496"/>
                <a:gd name="connsiteX180" fmla="*/ 9074 w 21347"/>
                <a:gd name="connsiteY180" fmla="*/ 15158 h 21496"/>
                <a:gd name="connsiteX181" fmla="*/ 9838 w 21347"/>
                <a:gd name="connsiteY181" fmla="*/ 16292 h 21496"/>
                <a:gd name="connsiteX182" fmla="*/ 10672 w 21347"/>
                <a:gd name="connsiteY182" fmla="*/ 17680 h 21496"/>
                <a:gd name="connsiteX183" fmla="*/ 10685 w 21347"/>
                <a:gd name="connsiteY183" fmla="*/ 17719 h 21496"/>
                <a:gd name="connsiteX184" fmla="*/ 10713 w 21347"/>
                <a:gd name="connsiteY184" fmla="*/ 17759 h 21496"/>
                <a:gd name="connsiteX185" fmla="*/ 10850 w 21347"/>
                <a:gd name="connsiteY185" fmla="*/ 17986 h 21496"/>
                <a:gd name="connsiteX186" fmla="*/ 11116 w 21347"/>
                <a:gd name="connsiteY186" fmla="*/ 18056 h 21496"/>
                <a:gd name="connsiteX187" fmla="*/ 11731 w 21347"/>
                <a:gd name="connsiteY187" fmla="*/ 18582 h 21496"/>
                <a:gd name="connsiteX188" fmla="*/ 12619 w 21347"/>
                <a:gd name="connsiteY188" fmla="*/ 19188 h 21496"/>
                <a:gd name="connsiteX189" fmla="*/ 11731 w 21347"/>
                <a:gd name="connsiteY189" fmla="*/ 18582 h 21496"/>
                <a:gd name="connsiteX190" fmla="*/ 11116 w 21347"/>
                <a:gd name="connsiteY190" fmla="*/ 18056 h 21496"/>
                <a:gd name="connsiteX191" fmla="*/ 10850 w 21347"/>
                <a:gd name="connsiteY191" fmla="*/ 17986 h 21496"/>
                <a:gd name="connsiteX192" fmla="*/ 11335 w 21347"/>
                <a:gd name="connsiteY192" fmla="*/ 18697 h 21496"/>
                <a:gd name="connsiteX193" fmla="*/ 12698 w 21347"/>
                <a:gd name="connsiteY193" fmla="*/ 20613 h 21496"/>
                <a:gd name="connsiteX194" fmla="*/ 12888 w 21347"/>
                <a:gd name="connsiteY194" fmla="*/ 20648 h 21496"/>
                <a:gd name="connsiteX195" fmla="*/ 13767 w 21347"/>
                <a:gd name="connsiteY195" fmla="*/ 20479 h 21496"/>
                <a:gd name="connsiteX196" fmla="*/ 13989 w 21347"/>
                <a:gd name="connsiteY196" fmla="*/ 20389 h 21496"/>
                <a:gd name="connsiteX197" fmla="*/ 13767 w 21347"/>
                <a:gd name="connsiteY197" fmla="*/ 20479 h 21496"/>
                <a:gd name="connsiteX198" fmla="*/ 13849 w 21347"/>
                <a:gd name="connsiteY198" fmla="*/ 20535 h 21496"/>
                <a:gd name="connsiteX199" fmla="*/ 14055 w 21347"/>
                <a:gd name="connsiteY199" fmla="*/ 20984 h 21496"/>
                <a:gd name="connsiteX200" fmla="*/ 14255 w 21347"/>
                <a:gd name="connsiteY200" fmla="*/ 21083 h 21496"/>
                <a:gd name="connsiteX201" fmla="*/ 14252 w 21347"/>
                <a:gd name="connsiteY201" fmla="*/ 21084 h 21496"/>
                <a:gd name="connsiteX202" fmla="*/ 14325 w 21347"/>
                <a:gd name="connsiteY202" fmla="*/ 21235 h 21496"/>
                <a:gd name="connsiteX203" fmla="*/ 14347 w 21347"/>
                <a:gd name="connsiteY203" fmla="*/ 21275 h 21496"/>
                <a:gd name="connsiteX204" fmla="*/ 14420 w 21347"/>
                <a:gd name="connsiteY204" fmla="*/ 21374 h 21496"/>
                <a:gd name="connsiteX205" fmla="*/ 14429 w 21347"/>
                <a:gd name="connsiteY205" fmla="*/ 21414 h 21496"/>
                <a:gd name="connsiteX206" fmla="*/ 14468 w 21347"/>
                <a:gd name="connsiteY206" fmla="*/ 21462 h 21496"/>
                <a:gd name="connsiteX207" fmla="*/ 14743 w 21347"/>
                <a:gd name="connsiteY207" fmla="*/ 21473 h 21496"/>
                <a:gd name="connsiteX208" fmla="*/ 14864 w 21347"/>
                <a:gd name="connsiteY208" fmla="*/ 21496 h 21496"/>
                <a:gd name="connsiteX209" fmla="*/ 15165 w 21347"/>
                <a:gd name="connsiteY209" fmla="*/ 21485 h 21496"/>
                <a:gd name="connsiteX210" fmla="*/ 15476 w 21347"/>
                <a:gd name="connsiteY210" fmla="*/ 21467 h 21496"/>
                <a:gd name="connsiteX211" fmla="*/ 15717 w 21347"/>
                <a:gd name="connsiteY211" fmla="*/ 21467 h 21496"/>
                <a:gd name="connsiteX212" fmla="*/ 16097 w 21347"/>
                <a:gd name="connsiteY212" fmla="*/ 21403 h 21496"/>
                <a:gd name="connsiteX213" fmla="*/ 15802 w 21347"/>
                <a:gd name="connsiteY213" fmla="*/ 21379 h 21496"/>
                <a:gd name="connsiteX214" fmla="*/ 15799 w 21347"/>
                <a:gd name="connsiteY214" fmla="*/ 21322 h 21496"/>
                <a:gd name="connsiteX215" fmla="*/ 16351 w 21347"/>
                <a:gd name="connsiteY215" fmla="*/ 21241 h 21496"/>
                <a:gd name="connsiteX216" fmla="*/ 16674 w 21347"/>
                <a:gd name="connsiteY216" fmla="*/ 21000 h 21496"/>
                <a:gd name="connsiteX217" fmla="*/ 16846 w 21347"/>
                <a:gd name="connsiteY217" fmla="*/ 20907 h 21496"/>
                <a:gd name="connsiteX218" fmla="*/ 17867 w 21347"/>
                <a:gd name="connsiteY218" fmla="*/ 20761 h 21496"/>
                <a:gd name="connsiteX219" fmla="*/ 18859 w 21347"/>
                <a:gd name="connsiteY219" fmla="*/ 20537 h 21496"/>
                <a:gd name="connsiteX220" fmla="*/ 19693 w 21347"/>
                <a:gd name="connsiteY220" fmla="*/ 20273 h 21496"/>
                <a:gd name="connsiteX221" fmla="*/ 19944 w 21347"/>
                <a:gd name="connsiteY221" fmla="*/ 20183 h 21496"/>
                <a:gd name="connsiteX222" fmla="*/ 19944 w 21347"/>
                <a:gd name="connsiteY222" fmla="*/ 20183 h 21496"/>
                <a:gd name="connsiteX223" fmla="*/ 21177 w 21347"/>
                <a:gd name="connsiteY223" fmla="*/ 19657 h 21496"/>
                <a:gd name="connsiteX224" fmla="*/ 21317 w 21347"/>
                <a:gd name="connsiteY224" fmla="*/ 19526 h 21496"/>
                <a:gd name="connsiteX225" fmla="*/ 13390 w 21347"/>
                <a:gd name="connsiteY225" fmla="*/ 11703 h 21496"/>
                <a:gd name="connsiteX226" fmla="*/ 13390 w 21347"/>
                <a:gd name="connsiteY226" fmla="*/ 11703 h 21496"/>
                <a:gd name="connsiteX227" fmla="*/ 13589 w 21347"/>
                <a:gd name="connsiteY227" fmla="*/ 11781 h 21496"/>
                <a:gd name="connsiteX228" fmla="*/ 13973 w 21347"/>
                <a:gd name="connsiteY228" fmla="*/ 11791 h 21496"/>
                <a:gd name="connsiteX229" fmla="*/ 14135 w 21347"/>
                <a:gd name="connsiteY229" fmla="*/ 11767 h 21496"/>
                <a:gd name="connsiteX230" fmla="*/ 14832 w 21347"/>
                <a:gd name="connsiteY230" fmla="*/ 11633 h 21496"/>
                <a:gd name="connsiteX231" fmla="*/ 15118 w 21347"/>
                <a:gd name="connsiteY231" fmla="*/ 11615 h 21496"/>
                <a:gd name="connsiteX232" fmla="*/ 15600 w 21347"/>
                <a:gd name="connsiteY232" fmla="*/ 11520 h 21496"/>
                <a:gd name="connsiteX233" fmla="*/ 16088 w 21347"/>
                <a:gd name="connsiteY233" fmla="*/ 11598 h 21496"/>
                <a:gd name="connsiteX234" fmla="*/ 15993 w 21347"/>
                <a:gd name="connsiteY234" fmla="*/ 11683 h 21496"/>
                <a:gd name="connsiteX235" fmla="*/ 14823 w 21347"/>
                <a:gd name="connsiteY235" fmla="*/ 11819 h 21496"/>
                <a:gd name="connsiteX236" fmla="*/ 14823 w 21347"/>
                <a:gd name="connsiteY236" fmla="*/ 11819 h 21496"/>
                <a:gd name="connsiteX237" fmla="*/ 14585 w 21347"/>
                <a:gd name="connsiteY237" fmla="*/ 11842 h 21496"/>
                <a:gd name="connsiteX238" fmla="*/ 14499 w 21347"/>
                <a:gd name="connsiteY238" fmla="*/ 11852 h 21496"/>
                <a:gd name="connsiteX239" fmla="*/ 12625 w 21347"/>
                <a:gd name="connsiteY239" fmla="*/ 12043 h 21496"/>
                <a:gd name="connsiteX240" fmla="*/ 12394 w 21347"/>
                <a:gd name="connsiteY240" fmla="*/ 12016 h 21496"/>
                <a:gd name="connsiteX241" fmla="*/ 13183 w 21347"/>
                <a:gd name="connsiteY241" fmla="*/ 11705 h 21496"/>
                <a:gd name="connsiteX242" fmla="*/ 13390 w 21347"/>
                <a:gd name="connsiteY242" fmla="*/ 11703 h 21496"/>
                <a:gd name="connsiteX243" fmla="*/ 11731 w 21347"/>
                <a:gd name="connsiteY243" fmla="*/ 11503 h 21496"/>
                <a:gd name="connsiteX244" fmla="*/ 11760 w 21347"/>
                <a:gd name="connsiteY244" fmla="*/ 11470 h 21496"/>
                <a:gd name="connsiteX245" fmla="*/ 11985 w 21347"/>
                <a:gd name="connsiteY245" fmla="*/ 11502 h 21496"/>
                <a:gd name="connsiteX246" fmla="*/ 12086 w 21347"/>
                <a:gd name="connsiteY246" fmla="*/ 11346 h 21496"/>
                <a:gd name="connsiteX247" fmla="*/ 12147 w 21347"/>
                <a:gd name="connsiteY247" fmla="*/ 11188 h 21496"/>
                <a:gd name="connsiteX248" fmla="*/ 12470 w 21347"/>
                <a:gd name="connsiteY248" fmla="*/ 11146 h 21496"/>
                <a:gd name="connsiteX249" fmla="*/ 13193 w 21347"/>
                <a:gd name="connsiteY249" fmla="*/ 11569 h 21496"/>
                <a:gd name="connsiteX250" fmla="*/ 13098 w 21347"/>
                <a:gd name="connsiteY250" fmla="*/ 11656 h 21496"/>
                <a:gd name="connsiteX251" fmla="*/ 12334 w 21347"/>
                <a:gd name="connsiteY251" fmla="*/ 11968 h 21496"/>
                <a:gd name="connsiteX252" fmla="*/ 12010 w 21347"/>
                <a:gd name="connsiteY252" fmla="*/ 12002 h 21496"/>
                <a:gd name="connsiteX253" fmla="*/ 11925 w 21347"/>
                <a:gd name="connsiteY253" fmla="*/ 11933 h 21496"/>
                <a:gd name="connsiteX254" fmla="*/ 11782 w 21347"/>
                <a:gd name="connsiteY254" fmla="*/ 11601 h 21496"/>
                <a:gd name="connsiteX255" fmla="*/ 11731 w 21347"/>
                <a:gd name="connsiteY255" fmla="*/ 11503 h 21496"/>
                <a:gd name="connsiteX0" fmla="*/ 21317 w 21347"/>
                <a:gd name="connsiteY0" fmla="*/ 19526 h 21496"/>
                <a:gd name="connsiteX1" fmla="*/ 20743 w 21347"/>
                <a:gd name="connsiteY1" fmla="*/ 19439 h 21496"/>
                <a:gd name="connsiteX2" fmla="*/ 18891 w 21347"/>
                <a:gd name="connsiteY2" fmla="*/ 19788 h 21496"/>
                <a:gd name="connsiteX3" fmla="*/ 18647 w 21347"/>
                <a:gd name="connsiteY3" fmla="*/ 19787 h 21496"/>
                <a:gd name="connsiteX4" fmla="*/ 18558 w 21347"/>
                <a:gd name="connsiteY4" fmla="*/ 19785 h 21496"/>
                <a:gd name="connsiteX5" fmla="*/ 17791 w 21347"/>
                <a:gd name="connsiteY5" fmla="*/ 19741 h 21496"/>
                <a:gd name="connsiteX6" fmla="*/ 17708 w 21347"/>
                <a:gd name="connsiteY6" fmla="*/ 19735 h 21496"/>
                <a:gd name="connsiteX7" fmla="*/ 16849 w 21347"/>
                <a:gd name="connsiteY7" fmla="*/ 19717 h 21496"/>
                <a:gd name="connsiteX8" fmla="*/ 17708 w 21347"/>
                <a:gd name="connsiteY8" fmla="*/ 19735 h 21496"/>
                <a:gd name="connsiteX9" fmla="*/ 17496 w 21347"/>
                <a:gd name="connsiteY9" fmla="*/ 19712 h 21496"/>
                <a:gd name="connsiteX10" fmla="*/ 16640 w 21347"/>
                <a:gd name="connsiteY10" fmla="*/ 19590 h 21496"/>
                <a:gd name="connsiteX11" fmla="*/ 16183 w 21347"/>
                <a:gd name="connsiteY11" fmla="*/ 19316 h 21496"/>
                <a:gd name="connsiteX12" fmla="*/ 15923 w 21347"/>
                <a:gd name="connsiteY12" fmla="*/ 19224 h 21496"/>
                <a:gd name="connsiteX13" fmla="*/ 15438 w 21347"/>
                <a:gd name="connsiteY13" fmla="*/ 19192 h 21496"/>
                <a:gd name="connsiteX14" fmla="*/ 15317 w 21347"/>
                <a:gd name="connsiteY14" fmla="*/ 19084 h 21496"/>
                <a:gd name="connsiteX15" fmla="*/ 15355 w 21347"/>
                <a:gd name="connsiteY15" fmla="*/ 18928 h 21496"/>
                <a:gd name="connsiteX16" fmla="*/ 15317 w 21347"/>
                <a:gd name="connsiteY16" fmla="*/ 18752 h 21496"/>
                <a:gd name="connsiteX17" fmla="*/ 14639 w 21347"/>
                <a:gd name="connsiteY17" fmla="*/ 17498 h 21496"/>
                <a:gd name="connsiteX18" fmla="*/ 14617 w 21347"/>
                <a:gd name="connsiteY18" fmla="*/ 17440 h 21496"/>
                <a:gd name="connsiteX19" fmla="*/ 14617 w 21347"/>
                <a:gd name="connsiteY19" fmla="*/ 17440 h 21496"/>
                <a:gd name="connsiteX20" fmla="*/ 14379 w 21347"/>
                <a:gd name="connsiteY20" fmla="*/ 17189 h 21496"/>
                <a:gd name="connsiteX21" fmla="*/ 14344 w 21347"/>
                <a:gd name="connsiteY21" fmla="*/ 17149 h 21496"/>
                <a:gd name="connsiteX22" fmla="*/ 14030 w 21347"/>
                <a:gd name="connsiteY22" fmla="*/ 16853 h 21496"/>
                <a:gd name="connsiteX23" fmla="*/ 13970 w 21347"/>
                <a:gd name="connsiteY23" fmla="*/ 16763 h 21496"/>
                <a:gd name="connsiteX24" fmla="*/ 13285 w 21347"/>
                <a:gd name="connsiteY24" fmla="*/ 16152 h 21496"/>
                <a:gd name="connsiteX25" fmla="*/ 13282 w 21347"/>
                <a:gd name="connsiteY25" fmla="*/ 15996 h 21496"/>
                <a:gd name="connsiteX26" fmla="*/ 13206 w 21347"/>
                <a:gd name="connsiteY26" fmla="*/ 15606 h 21496"/>
                <a:gd name="connsiteX27" fmla="*/ 13202 w 21347"/>
                <a:gd name="connsiteY27" fmla="*/ 15493 h 21496"/>
                <a:gd name="connsiteX28" fmla="*/ 13247 w 21347"/>
                <a:gd name="connsiteY28" fmla="*/ 15570 h 21496"/>
                <a:gd name="connsiteX29" fmla="*/ 13535 w 21347"/>
                <a:gd name="connsiteY29" fmla="*/ 15551 h 21496"/>
                <a:gd name="connsiteX30" fmla="*/ 14588 w 21347"/>
                <a:gd name="connsiteY30" fmla="*/ 15443 h 21496"/>
                <a:gd name="connsiteX31" fmla="*/ 19478 w 21347"/>
                <a:gd name="connsiteY31" fmla="*/ 14935 h 21496"/>
                <a:gd name="connsiteX32" fmla="*/ 20175 w 21347"/>
                <a:gd name="connsiteY32" fmla="*/ 14412 h 21496"/>
                <a:gd name="connsiteX33" fmla="*/ 19310 w 21347"/>
                <a:gd name="connsiteY33" fmla="*/ 12580 h 21496"/>
                <a:gd name="connsiteX34" fmla="*/ 19252 w 21347"/>
                <a:gd name="connsiteY34" fmla="*/ 12481 h 21496"/>
                <a:gd name="connsiteX35" fmla="*/ 19233 w 21347"/>
                <a:gd name="connsiteY35" fmla="*/ 12442 h 21496"/>
                <a:gd name="connsiteX36" fmla="*/ 19202 w 21347"/>
                <a:gd name="connsiteY36" fmla="*/ 12436 h 21496"/>
                <a:gd name="connsiteX37" fmla="*/ 19233 w 21347"/>
                <a:gd name="connsiteY37" fmla="*/ 12442 h 21496"/>
                <a:gd name="connsiteX38" fmla="*/ 19211 w 21347"/>
                <a:gd name="connsiteY38" fmla="*/ 12403 h 21496"/>
                <a:gd name="connsiteX39" fmla="*/ 19202 w 21347"/>
                <a:gd name="connsiteY39" fmla="*/ 12365 h 21496"/>
                <a:gd name="connsiteX40" fmla="*/ 19170 w 21347"/>
                <a:gd name="connsiteY40" fmla="*/ 12305 h 21496"/>
                <a:gd name="connsiteX41" fmla="*/ 19081 w 21347"/>
                <a:gd name="connsiteY41" fmla="*/ 12110 h 21496"/>
                <a:gd name="connsiteX42" fmla="*/ 18881 w 21347"/>
                <a:gd name="connsiteY42" fmla="*/ 11700 h 21496"/>
                <a:gd name="connsiteX43" fmla="*/ 18869 w 21347"/>
                <a:gd name="connsiteY43" fmla="*/ 11642 h 21496"/>
                <a:gd name="connsiteX44" fmla="*/ 18869 w 21347"/>
                <a:gd name="connsiteY44" fmla="*/ 11642 h 21496"/>
                <a:gd name="connsiteX45" fmla="*/ 18847 w 21347"/>
                <a:gd name="connsiteY45" fmla="*/ 11602 h 21496"/>
                <a:gd name="connsiteX46" fmla="*/ 18726 w 21347"/>
                <a:gd name="connsiteY46" fmla="*/ 11450 h 21496"/>
                <a:gd name="connsiteX47" fmla="*/ 18523 w 21347"/>
                <a:gd name="connsiteY47" fmla="*/ 11406 h 21496"/>
                <a:gd name="connsiteX48" fmla="*/ 16941 w 21347"/>
                <a:gd name="connsiteY48" fmla="*/ 11544 h 21496"/>
                <a:gd name="connsiteX49" fmla="*/ 16820 w 21347"/>
                <a:gd name="connsiteY49" fmla="*/ 11552 h 21496"/>
                <a:gd name="connsiteX50" fmla="*/ 15758 w 21347"/>
                <a:gd name="connsiteY50" fmla="*/ 11447 h 21496"/>
                <a:gd name="connsiteX51" fmla="*/ 15685 w 21347"/>
                <a:gd name="connsiteY51" fmla="*/ 11427 h 21496"/>
                <a:gd name="connsiteX52" fmla="*/ 16040 w 21347"/>
                <a:gd name="connsiteY52" fmla="*/ 11369 h 21496"/>
                <a:gd name="connsiteX53" fmla="*/ 15942 w 21347"/>
                <a:gd name="connsiteY53" fmla="*/ 11291 h 21496"/>
                <a:gd name="connsiteX54" fmla="*/ 14249 w 21347"/>
                <a:gd name="connsiteY54" fmla="*/ 10602 h 21496"/>
                <a:gd name="connsiteX55" fmla="*/ 13469 w 21347"/>
                <a:gd name="connsiteY55" fmla="*/ 9933 h 21496"/>
                <a:gd name="connsiteX56" fmla="*/ 12695 w 21347"/>
                <a:gd name="connsiteY56" fmla="*/ 9067 h 21496"/>
                <a:gd name="connsiteX57" fmla="*/ 12001 w 21347"/>
                <a:gd name="connsiteY57" fmla="*/ 8122 h 21496"/>
                <a:gd name="connsiteX58" fmla="*/ 11988 w 21347"/>
                <a:gd name="connsiteY58" fmla="*/ 8082 h 21496"/>
                <a:gd name="connsiteX59" fmla="*/ 11963 w 21347"/>
                <a:gd name="connsiteY59" fmla="*/ 8006 h 21496"/>
                <a:gd name="connsiteX60" fmla="*/ 11947 w 21347"/>
                <a:gd name="connsiteY60" fmla="*/ 7945 h 21496"/>
                <a:gd name="connsiteX61" fmla="*/ 11814 w 21347"/>
                <a:gd name="connsiteY61" fmla="*/ 7496 h 21496"/>
                <a:gd name="connsiteX62" fmla="*/ 11810 w 21347"/>
                <a:gd name="connsiteY62" fmla="*/ 7438 h 21496"/>
                <a:gd name="connsiteX63" fmla="*/ 11810 w 21347"/>
                <a:gd name="connsiteY63" fmla="*/ 7397 h 21496"/>
                <a:gd name="connsiteX64" fmla="*/ 11804 w 21347"/>
                <a:gd name="connsiteY64" fmla="*/ 7300 h 21496"/>
                <a:gd name="connsiteX65" fmla="*/ 11798 w 21347"/>
                <a:gd name="connsiteY65" fmla="*/ 7227 h 21496"/>
                <a:gd name="connsiteX66" fmla="*/ 11221 w 21347"/>
                <a:gd name="connsiteY66" fmla="*/ 5083 h 21496"/>
                <a:gd name="connsiteX67" fmla="*/ 9981 w 21347"/>
                <a:gd name="connsiteY67" fmla="*/ 3880 h 21496"/>
                <a:gd name="connsiteX68" fmla="*/ 9464 w 21347"/>
                <a:gd name="connsiteY68" fmla="*/ 3651 h 21496"/>
                <a:gd name="connsiteX69" fmla="*/ 9401 w 21347"/>
                <a:gd name="connsiteY69" fmla="*/ 3637 h 21496"/>
                <a:gd name="connsiteX70" fmla="*/ 9401 w 21347"/>
                <a:gd name="connsiteY70" fmla="*/ 3636 h 21496"/>
                <a:gd name="connsiteX71" fmla="*/ 9401 w 21347"/>
                <a:gd name="connsiteY71" fmla="*/ 3637 h 21496"/>
                <a:gd name="connsiteX72" fmla="*/ 9337 w 21347"/>
                <a:gd name="connsiteY72" fmla="*/ 3592 h 21496"/>
                <a:gd name="connsiteX73" fmla="*/ 9255 w 21347"/>
                <a:gd name="connsiteY73" fmla="*/ 3552 h 21496"/>
                <a:gd name="connsiteX74" fmla="*/ 8846 w 21347"/>
                <a:gd name="connsiteY74" fmla="*/ 3162 h 21496"/>
                <a:gd name="connsiteX75" fmla="*/ 8836 w 21347"/>
                <a:gd name="connsiteY75" fmla="*/ 3157 h 21496"/>
                <a:gd name="connsiteX76" fmla="*/ 8839 w 21347"/>
                <a:gd name="connsiteY76" fmla="*/ 3151 h 21496"/>
                <a:gd name="connsiteX77" fmla="*/ 8811 w 21347"/>
                <a:gd name="connsiteY77" fmla="*/ 2932 h 21496"/>
                <a:gd name="connsiteX78" fmla="*/ 9724 w 21347"/>
                <a:gd name="connsiteY78" fmla="*/ 2768 h 21496"/>
                <a:gd name="connsiteX79" fmla="*/ 9867 w 21347"/>
                <a:gd name="connsiteY79" fmla="*/ 2707 h 21496"/>
                <a:gd name="connsiteX80" fmla="*/ 9984 w 21347"/>
                <a:gd name="connsiteY80" fmla="*/ 1924 h 21496"/>
                <a:gd name="connsiteX81" fmla="*/ 9971 w 21347"/>
                <a:gd name="connsiteY81" fmla="*/ 1896 h 21496"/>
                <a:gd name="connsiteX82" fmla="*/ 10067 w 21347"/>
                <a:gd name="connsiteY82" fmla="*/ 1869 h 21496"/>
                <a:gd name="connsiteX83" fmla="*/ 10276 w 21347"/>
                <a:gd name="connsiteY83" fmla="*/ 1828 h 21496"/>
                <a:gd name="connsiteX84" fmla="*/ 10067 w 21347"/>
                <a:gd name="connsiteY84" fmla="*/ 1511 h 21496"/>
                <a:gd name="connsiteX85" fmla="*/ 9908 w 21347"/>
                <a:gd name="connsiteY85" fmla="*/ 1288 h 21496"/>
                <a:gd name="connsiteX86" fmla="*/ 9902 w 21347"/>
                <a:gd name="connsiteY86" fmla="*/ 1160 h 21496"/>
                <a:gd name="connsiteX87" fmla="*/ 9543 w 21347"/>
                <a:gd name="connsiteY87" fmla="*/ 526 h 21496"/>
                <a:gd name="connsiteX88" fmla="*/ 9210 w 21347"/>
                <a:gd name="connsiteY88" fmla="*/ 329 h 21496"/>
                <a:gd name="connsiteX89" fmla="*/ 8570 w 21347"/>
                <a:gd name="connsiteY89" fmla="*/ 149 h 21496"/>
                <a:gd name="connsiteX90" fmla="*/ 7672 w 21347"/>
                <a:gd name="connsiteY90" fmla="*/ 19 h 21496"/>
                <a:gd name="connsiteX91" fmla="*/ 5878 w 21347"/>
                <a:gd name="connsiteY91" fmla="*/ 184 h 21496"/>
                <a:gd name="connsiteX92" fmla="*/ 4942 w 21347"/>
                <a:gd name="connsiteY92" fmla="*/ 678 h 21496"/>
                <a:gd name="connsiteX93" fmla="*/ 5104 w 21347"/>
                <a:gd name="connsiteY93" fmla="*/ 696 h 21496"/>
                <a:gd name="connsiteX94" fmla="*/ 5202 w 21347"/>
                <a:gd name="connsiteY94" fmla="*/ 646 h 21496"/>
                <a:gd name="connsiteX95" fmla="*/ 5104 w 21347"/>
                <a:gd name="connsiteY95" fmla="*/ 696 h 21496"/>
                <a:gd name="connsiteX96" fmla="*/ 4942 w 21347"/>
                <a:gd name="connsiteY96" fmla="*/ 678 h 21496"/>
                <a:gd name="connsiteX97" fmla="*/ 4749 w 21347"/>
                <a:gd name="connsiteY97" fmla="*/ 1305 h 21496"/>
                <a:gd name="connsiteX98" fmla="*/ 5925 w 21347"/>
                <a:gd name="connsiteY98" fmla="*/ 2428 h 21496"/>
                <a:gd name="connsiteX99" fmla="*/ 5932 w 21347"/>
                <a:gd name="connsiteY99" fmla="*/ 2817 h 21496"/>
                <a:gd name="connsiteX100" fmla="*/ 5748 w 21347"/>
                <a:gd name="connsiteY100" fmla="*/ 2912 h 21496"/>
                <a:gd name="connsiteX101" fmla="*/ 4489 w 21347"/>
                <a:gd name="connsiteY101" fmla="*/ 3476 h 21496"/>
                <a:gd name="connsiteX102" fmla="*/ 3005 w 21347"/>
                <a:gd name="connsiteY102" fmla="*/ 4255 h 21496"/>
                <a:gd name="connsiteX103" fmla="*/ 2888 w 21347"/>
                <a:gd name="connsiteY103" fmla="*/ 4529 h 21496"/>
                <a:gd name="connsiteX104" fmla="*/ 2650 w 21347"/>
                <a:gd name="connsiteY104" fmla="*/ 4766 h 21496"/>
                <a:gd name="connsiteX105" fmla="*/ 2314 w 21347"/>
                <a:gd name="connsiteY105" fmla="*/ 5447 h 21496"/>
                <a:gd name="connsiteX106" fmla="*/ 2032 w 21347"/>
                <a:gd name="connsiteY106" fmla="*/ 5876 h 21496"/>
                <a:gd name="connsiteX107" fmla="*/ 1420 w 21347"/>
                <a:gd name="connsiteY107" fmla="*/ 7080 h 21496"/>
                <a:gd name="connsiteX108" fmla="*/ 1271 w 21347"/>
                <a:gd name="connsiteY108" fmla="*/ 7853 h 21496"/>
                <a:gd name="connsiteX109" fmla="*/ 2663 w 21347"/>
                <a:gd name="connsiteY109" fmla="*/ 8559 h 21496"/>
                <a:gd name="connsiteX110" fmla="*/ 2330 w 21347"/>
                <a:gd name="connsiteY110" fmla="*/ 8286 h 21496"/>
                <a:gd name="connsiteX111" fmla="*/ 2663 w 21347"/>
                <a:gd name="connsiteY111" fmla="*/ 8559 h 21496"/>
                <a:gd name="connsiteX112" fmla="*/ 2666 w 21347"/>
                <a:gd name="connsiteY112" fmla="*/ 8559 h 21496"/>
                <a:gd name="connsiteX113" fmla="*/ 2884 w 21347"/>
                <a:gd name="connsiteY113" fmla="*/ 8663 h 21496"/>
                <a:gd name="connsiteX114" fmla="*/ 2913 w 21347"/>
                <a:gd name="connsiteY114" fmla="*/ 8672 h 21496"/>
                <a:gd name="connsiteX115" fmla="*/ 3306 w 21347"/>
                <a:gd name="connsiteY115" fmla="*/ 8963 h 21496"/>
                <a:gd name="connsiteX116" fmla="*/ 2498 w 21347"/>
                <a:gd name="connsiteY116" fmla="*/ 11467 h 21496"/>
                <a:gd name="connsiteX117" fmla="*/ 2602 w 21347"/>
                <a:gd name="connsiteY117" fmla="*/ 11535 h 21496"/>
                <a:gd name="connsiteX118" fmla="*/ 3544 w 21347"/>
                <a:gd name="connsiteY118" fmla="*/ 11698 h 21496"/>
                <a:gd name="connsiteX119" fmla="*/ 3528 w 21347"/>
                <a:gd name="connsiteY119" fmla="*/ 12587 h 21496"/>
                <a:gd name="connsiteX120" fmla="*/ 3347 w 21347"/>
                <a:gd name="connsiteY120" fmla="*/ 13639 h 21496"/>
                <a:gd name="connsiteX121" fmla="*/ 2792 w 21347"/>
                <a:gd name="connsiteY121" fmla="*/ 14806 h 21496"/>
                <a:gd name="connsiteX122" fmla="*/ 2682 w 21347"/>
                <a:gd name="connsiteY122" fmla="*/ 14925 h 21496"/>
                <a:gd name="connsiteX123" fmla="*/ 2307 w 21347"/>
                <a:gd name="connsiteY123" fmla="*/ 15688 h 21496"/>
                <a:gd name="connsiteX124" fmla="*/ 1575 w 21347"/>
                <a:gd name="connsiteY124" fmla="*/ 17073 h 21496"/>
                <a:gd name="connsiteX125" fmla="*/ 1150 w 21347"/>
                <a:gd name="connsiteY125" fmla="*/ 18874 h 21496"/>
                <a:gd name="connsiteX126" fmla="*/ 1134 w 21347"/>
                <a:gd name="connsiteY126" fmla="*/ 18951 h 21496"/>
                <a:gd name="connsiteX127" fmla="*/ 849 w 21347"/>
                <a:gd name="connsiteY127" fmla="*/ 19869 h 21496"/>
                <a:gd name="connsiteX128" fmla="*/ 842 w 21347"/>
                <a:gd name="connsiteY128" fmla="*/ 19921 h 21496"/>
                <a:gd name="connsiteX129" fmla="*/ 598 w 21347"/>
                <a:gd name="connsiteY129" fmla="*/ 19945 h 21496"/>
                <a:gd name="connsiteX130" fmla="*/ 364 w 21347"/>
                <a:gd name="connsiteY130" fmla="*/ 20084 h 21496"/>
                <a:gd name="connsiteX131" fmla="*/ 126 w 21347"/>
                <a:gd name="connsiteY131" fmla="*/ 21183 h 21496"/>
                <a:gd name="connsiteX132" fmla="*/ 1248 w 21347"/>
                <a:gd name="connsiteY132" fmla="*/ 21254 h 21496"/>
                <a:gd name="connsiteX133" fmla="*/ 1369 w 21347"/>
                <a:gd name="connsiteY133" fmla="*/ 21260 h 21496"/>
                <a:gd name="connsiteX134" fmla="*/ 1664 w 21347"/>
                <a:gd name="connsiteY134" fmla="*/ 21263 h 21496"/>
                <a:gd name="connsiteX135" fmla="*/ 2022 w 21347"/>
                <a:gd name="connsiteY135" fmla="*/ 21275 h 21496"/>
                <a:gd name="connsiteX136" fmla="*/ 2101 w 21347"/>
                <a:gd name="connsiteY136" fmla="*/ 21255 h 21496"/>
                <a:gd name="connsiteX137" fmla="*/ 2101 w 21347"/>
                <a:gd name="connsiteY137" fmla="*/ 21255 h 21496"/>
                <a:gd name="connsiteX138" fmla="*/ 2180 w 21347"/>
                <a:gd name="connsiteY138" fmla="*/ 21260 h 21496"/>
                <a:gd name="connsiteX139" fmla="*/ 2101 w 21347"/>
                <a:gd name="connsiteY139" fmla="*/ 21255 h 21496"/>
                <a:gd name="connsiteX140" fmla="*/ 2022 w 21347"/>
                <a:gd name="connsiteY140" fmla="*/ 21275 h 21496"/>
                <a:gd name="connsiteX141" fmla="*/ 2390 w 21347"/>
                <a:gd name="connsiteY141" fmla="*/ 21305 h 21496"/>
                <a:gd name="connsiteX142" fmla="*/ 2507 w 21347"/>
                <a:gd name="connsiteY142" fmla="*/ 21318 h 21496"/>
                <a:gd name="connsiteX143" fmla="*/ 2713 w 21347"/>
                <a:gd name="connsiteY143" fmla="*/ 21331 h 21496"/>
                <a:gd name="connsiteX144" fmla="*/ 6845 w 21347"/>
                <a:gd name="connsiteY144" fmla="*/ 21353 h 21496"/>
                <a:gd name="connsiteX145" fmla="*/ 7067 w 21347"/>
                <a:gd name="connsiteY145" fmla="*/ 21258 h 21496"/>
                <a:gd name="connsiteX146" fmla="*/ 7292 w 21347"/>
                <a:gd name="connsiteY146" fmla="*/ 21148 h 21496"/>
                <a:gd name="connsiteX147" fmla="*/ 7168 w 21347"/>
                <a:gd name="connsiteY147" fmla="*/ 21096 h 21496"/>
                <a:gd name="connsiteX148" fmla="*/ 7127 w 21347"/>
                <a:gd name="connsiteY148" fmla="*/ 21052 h 21496"/>
                <a:gd name="connsiteX149" fmla="*/ 6915 w 21347"/>
                <a:gd name="connsiteY149" fmla="*/ 20920 h 21496"/>
                <a:gd name="connsiteX150" fmla="*/ 6902 w 21347"/>
                <a:gd name="connsiteY150" fmla="*/ 20921 h 21496"/>
                <a:gd name="connsiteX151" fmla="*/ 6899 w 21347"/>
                <a:gd name="connsiteY151" fmla="*/ 20917 h 21496"/>
                <a:gd name="connsiteX152" fmla="*/ 5729 w 21347"/>
                <a:gd name="connsiteY152" fmla="*/ 20746 h 21496"/>
                <a:gd name="connsiteX153" fmla="*/ 4086 w 21347"/>
                <a:gd name="connsiteY153" fmla="*/ 20142 h 21496"/>
                <a:gd name="connsiteX154" fmla="*/ 3994 w 21347"/>
                <a:gd name="connsiteY154" fmla="*/ 20023 h 21496"/>
                <a:gd name="connsiteX155" fmla="*/ 3962 w 21347"/>
                <a:gd name="connsiteY155" fmla="*/ 19988 h 21496"/>
                <a:gd name="connsiteX156" fmla="*/ 3078 w 21347"/>
                <a:gd name="connsiteY156" fmla="*/ 19833 h 21496"/>
                <a:gd name="connsiteX157" fmla="*/ 2992 w 21347"/>
                <a:gd name="connsiteY157" fmla="*/ 19813 h 21496"/>
                <a:gd name="connsiteX158" fmla="*/ 3078 w 21347"/>
                <a:gd name="connsiteY158" fmla="*/ 19833 h 21496"/>
                <a:gd name="connsiteX159" fmla="*/ 3962 w 21347"/>
                <a:gd name="connsiteY159" fmla="*/ 19988 h 21496"/>
                <a:gd name="connsiteX160" fmla="*/ 3918 w 21347"/>
                <a:gd name="connsiteY160" fmla="*/ 19900 h 21496"/>
                <a:gd name="connsiteX161" fmla="*/ 3823 w 21347"/>
                <a:gd name="connsiteY161" fmla="*/ 19829 h 21496"/>
                <a:gd name="connsiteX162" fmla="*/ 3804 w 21347"/>
                <a:gd name="connsiteY162" fmla="*/ 19813 h 21496"/>
                <a:gd name="connsiteX163" fmla="*/ 3763 w 21347"/>
                <a:gd name="connsiteY163" fmla="*/ 19772 h 21496"/>
                <a:gd name="connsiteX164" fmla="*/ 3731 w 21347"/>
                <a:gd name="connsiteY164" fmla="*/ 19636 h 21496"/>
                <a:gd name="connsiteX165" fmla="*/ 3740 w 21347"/>
                <a:gd name="connsiteY165" fmla="*/ 19615 h 21496"/>
                <a:gd name="connsiteX166" fmla="*/ 3766 w 21347"/>
                <a:gd name="connsiteY166" fmla="*/ 19599 h 21496"/>
                <a:gd name="connsiteX167" fmla="*/ 4092 w 21347"/>
                <a:gd name="connsiteY167" fmla="*/ 19247 h 21496"/>
                <a:gd name="connsiteX168" fmla="*/ 4124 w 21347"/>
                <a:gd name="connsiteY168" fmla="*/ 19224 h 21496"/>
                <a:gd name="connsiteX169" fmla="*/ 4178 w 21347"/>
                <a:gd name="connsiteY169" fmla="*/ 19186 h 21496"/>
                <a:gd name="connsiteX170" fmla="*/ 4178 w 21347"/>
                <a:gd name="connsiteY170" fmla="*/ 19186 h 21496"/>
                <a:gd name="connsiteX171" fmla="*/ 4280 w 21347"/>
                <a:gd name="connsiteY171" fmla="*/ 19063 h 21496"/>
                <a:gd name="connsiteX172" fmla="*/ 5002 w 21347"/>
                <a:gd name="connsiteY172" fmla="*/ 17250 h 21496"/>
                <a:gd name="connsiteX173" fmla="*/ 6502 w 21347"/>
                <a:gd name="connsiteY173" fmla="*/ 15042 h 21496"/>
                <a:gd name="connsiteX174" fmla="*/ 7828 w 21347"/>
                <a:gd name="connsiteY174" fmla="*/ 13278 h 21496"/>
                <a:gd name="connsiteX175" fmla="*/ 7958 w 21347"/>
                <a:gd name="connsiteY175" fmla="*/ 13331 h 21496"/>
                <a:gd name="connsiteX176" fmla="*/ 8107 w 21347"/>
                <a:gd name="connsiteY176" fmla="*/ 13558 h 21496"/>
                <a:gd name="connsiteX177" fmla="*/ 8272 w 21347"/>
                <a:gd name="connsiteY177" fmla="*/ 13798 h 21496"/>
                <a:gd name="connsiteX178" fmla="*/ 8868 w 21347"/>
                <a:gd name="connsiteY178" fmla="*/ 14865 h 21496"/>
                <a:gd name="connsiteX179" fmla="*/ 9033 w 21347"/>
                <a:gd name="connsiteY179" fmla="*/ 15095 h 21496"/>
                <a:gd name="connsiteX180" fmla="*/ 9074 w 21347"/>
                <a:gd name="connsiteY180" fmla="*/ 15158 h 21496"/>
                <a:gd name="connsiteX181" fmla="*/ 9838 w 21347"/>
                <a:gd name="connsiteY181" fmla="*/ 16292 h 21496"/>
                <a:gd name="connsiteX182" fmla="*/ 10672 w 21347"/>
                <a:gd name="connsiteY182" fmla="*/ 17680 h 21496"/>
                <a:gd name="connsiteX183" fmla="*/ 10685 w 21347"/>
                <a:gd name="connsiteY183" fmla="*/ 17719 h 21496"/>
                <a:gd name="connsiteX184" fmla="*/ 10713 w 21347"/>
                <a:gd name="connsiteY184" fmla="*/ 17759 h 21496"/>
                <a:gd name="connsiteX185" fmla="*/ 10850 w 21347"/>
                <a:gd name="connsiteY185" fmla="*/ 17986 h 21496"/>
                <a:gd name="connsiteX186" fmla="*/ 11116 w 21347"/>
                <a:gd name="connsiteY186" fmla="*/ 18056 h 21496"/>
                <a:gd name="connsiteX187" fmla="*/ 11731 w 21347"/>
                <a:gd name="connsiteY187" fmla="*/ 18582 h 21496"/>
                <a:gd name="connsiteX188" fmla="*/ 12619 w 21347"/>
                <a:gd name="connsiteY188" fmla="*/ 19188 h 21496"/>
                <a:gd name="connsiteX189" fmla="*/ 11731 w 21347"/>
                <a:gd name="connsiteY189" fmla="*/ 18582 h 21496"/>
                <a:gd name="connsiteX190" fmla="*/ 11116 w 21347"/>
                <a:gd name="connsiteY190" fmla="*/ 18056 h 21496"/>
                <a:gd name="connsiteX191" fmla="*/ 10850 w 21347"/>
                <a:gd name="connsiteY191" fmla="*/ 17986 h 21496"/>
                <a:gd name="connsiteX192" fmla="*/ 11335 w 21347"/>
                <a:gd name="connsiteY192" fmla="*/ 18697 h 21496"/>
                <a:gd name="connsiteX193" fmla="*/ 12698 w 21347"/>
                <a:gd name="connsiteY193" fmla="*/ 20613 h 21496"/>
                <a:gd name="connsiteX194" fmla="*/ 12888 w 21347"/>
                <a:gd name="connsiteY194" fmla="*/ 20648 h 21496"/>
                <a:gd name="connsiteX195" fmla="*/ 13767 w 21347"/>
                <a:gd name="connsiteY195" fmla="*/ 20479 h 21496"/>
                <a:gd name="connsiteX196" fmla="*/ 13989 w 21347"/>
                <a:gd name="connsiteY196" fmla="*/ 20389 h 21496"/>
                <a:gd name="connsiteX197" fmla="*/ 13767 w 21347"/>
                <a:gd name="connsiteY197" fmla="*/ 20479 h 21496"/>
                <a:gd name="connsiteX198" fmla="*/ 13849 w 21347"/>
                <a:gd name="connsiteY198" fmla="*/ 20535 h 21496"/>
                <a:gd name="connsiteX199" fmla="*/ 14055 w 21347"/>
                <a:gd name="connsiteY199" fmla="*/ 20984 h 21496"/>
                <a:gd name="connsiteX200" fmla="*/ 14255 w 21347"/>
                <a:gd name="connsiteY200" fmla="*/ 21083 h 21496"/>
                <a:gd name="connsiteX201" fmla="*/ 14252 w 21347"/>
                <a:gd name="connsiteY201" fmla="*/ 21084 h 21496"/>
                <a:gd name="connsiteX202" fmla="*/ 14325 w 21347"/>
                <a:gd name="connsiteY202" fmla="*/ 21235 h 21496"/>
                <a:gd name="connsiteX203" fmla="*/ 14347 w 21347"/>
                <a:gd name="connsiteY203" fmla="*/ 21275 h 21496"/>
                <a:gd name="connsiteX204" fmla="*/ 14420 w 21347"/>
                <a:gd name="connsiteY204" fmla="*/ 21374 h 21496"/>
                <a:gd name="connsiteX205" fmla="*/ 14429 w 21347"/>
                <a:gd name="connsiteY205" fmla="*/ 21414 h 21496"/>
                <a:gd name="connsiteX206" fmla="*/ 14468 w 21347"/>
                <a:gd name="connsiteY206" fmla="*/ 21462 h 21496"/>
                <a:gd name="connsiteX207" fmla="*/ 14743 w 21347"/>
                <a:gd name="connsiteY207" fmla="*/ 21473 h 21496"/>
                <a:gd name="connsiteX208" fmla="*/ 14864 w 21347"/>
                <a:gd name="connsiteY208" fmla="*/ 21496 h 21496"/>
                <a:gd name="connsiteX209" fmla="*/ 15165 w 21347"/>
                <a:gd name="connsiteY209" fmla="*/ 21485 h 21496"/>
                <a:gd name="connsiteX210" fmla="*/ 15476 w 21347"/>
                <a:gd name="connsiteY210" fmla="*/ 21467 h 21496"/>
                <a:gd name="connsiteX211" fmla="*/ 16097 w 21347"/>
                <a:gd name="connsiteY211" fmla="*/ 21403 h 21496"/>
                <a:gd name="connsiteX212" fmla="*/ 15802 w 21347"/>
                <a:gd name="connsiteY212" fmla="*/ 21379 h 21496"/>
                <a:gd name="connsiteX213" fmla="*/ 15799 w 21347"/>
                <a:gd name="connsiteY213" fmla="*/ 21322 h 21496"/>
                <a:gd name="connsiteX214" fmla="*/ 16351 w 21347"/>
                <a:gd name="connsiteY214" fmla="*/ 21241 h 21496"/>
                <a:gd name="connsiteX215" fmla="*/ 16674 w 21347"/>
                <a:gd name="connsiteY215" fmla="*/ 21000 h 21496"/>
                <a:gd name="connsiteX216" fmla="*/ 16846 w 21347"/>
                <a:gd name="connsiteY216" fmla="*/ 20907 h 21496"/>
                <a:gd name="connsiteX217" fmla="*/ 17867 w 21347"/>
                <a:gd name="connsiteY217" fmla="*/ 20761 h 21496"/>
                <a:gd name="connsiteX218" fmla="*/ 18859 w 21347"/>
                <a:gd name="connsiteY218" fmla="*/ 20537 h 21496"/>
                <a:gd name="connsiteX219" fmla="*/ 19693 w 21347"/>
                <a:gd name="connsiteY219" fmla="*/ 20273 h 21496"/>
                <a:gd name="connsiteX220" fmla="*/ 19944 w 21347"/>
                <a:gd name="connsiteY220" fmla="*/ 20183 h 21496"/>
                <a:gd name="connsiteX221" fmla="*/ 19944 w 21347"/>
                <a:gd name="connsiteY221" fmla="*/ 20183 h 21496"/>
                <a:gd name="connsiteX222" fmla="*/ 21177 w 21347"/>
                <a:gd name="connsiteY222" fmla="*/ 19657 h 21496"/>
                <a:gd name="connsiteX223" fmla="*/ 21317 w 21347"/>
                <a:gd name="connsiteY223" fmla="*/ 19526 h 21496"/>
                <a:gd name="connsiteX224" fmla="*/ 13390 w 21347"/>
                <a:gd name="connsiteY224" fmla="*/ 11703 h 21496"/>
                <a:gd name="connsiteX225" fmla="*/ 13390 w 21347"/>
                <a:gd name="connsiteY225" fmla="*/ 11703 h 21496"/>
                <a:gd name="connsiteX226" fmla="*/ 13589 w 21347"/>
                <a:gd name="connsiteY226" fmla="*/ 11781 h 21496"/>
                <a:gd name="connsiteX227" fmla="*/ 13973 w 21347"/>
                <a:gd name="connsiteY227" fmla="*/ 11791 h 21496"/>
                <a:gd name="connsiteX228" fmla="*/ 14135 w 21347"/>
                <a:gd name="connsiteY228" fmla="*/ 11767 h 21496"/>
                <a:gd name="connsiteX229" fmla="*/ 14832 w 21347"/>
                <a:gd name="connsiteY229" fmla="*/ 11633 h 21496"/>
                <a:gd name="connsiteX230" fmla="*/ 15118 w 21347"/>
                <a:gd name="connsiteY230" fmla="*/ 11615 h 21496"/>
                <a:gd name="connsiteX231" fmla="*/ 15600 w 21347"/>
                <a:gd name="connsiteY231" fmla="*/ 11520 h 21496"/>
                <a:gd name="connsiteX232" fmla="*/ 16088 w 21347"/>
                <a:gd name="connsiteY232" fmla="*/ 11598 h 21496"/>
                <a:gd name="connsiteX233" fmla="*/ 15993 w 21347"/>
                <a:gd name="connsiteY233" fmla="*/ 11683 h 21496"/>
                <a:gd name="connsiteX234" fmla="*/ 14823 w 21347"/>
                <a:gd name="connsiteY234" fmla="*/ 11819 h 21496"/>
                <a:gd name="connsiteX235" fmla="*/ 14823 w 21347"/>
                <a:gd name="connsiteY235" fmla="*/ 11819 h 21496"/>
                <a:gd name="connsiteX236" fmla="*/ 14585 w 21347"/>
                <a:gd name="connsiteY236" fmla="*/ 11842 h 21496"/>
                <a:gd name="connsiteX237" fmla="*/ 14499 w 21347"/>
                <a:gd name="connsiteY237" fmla="*/ 11852 h 21496"/>
                <a:gd name="connsiteX238" fmla="*/ 12625 w 21347"/>
                <a:gd name="connsiteY238" fmla="*/ 12043 h 21496"/>
                <a:gd name="connsiteX239" fmla="*/ 12394 w 21347"/>
                <a:gd name="connsiteY239" fmla="*/ 12016 h 21496"/>
                <a:gd name="connsiteX240" fmla="*/ 13183 w 21347"/>
                <a:gd name="connsiteY240" fmla="*/ 11705 h 21496"/>
                <a:gd name="connsiteX241" fmla="*/ 13390 w 21347"/>
                <a:gd name="connsiteY241" fmla="*/ 11703 h 21496"/>
                <a:gd name="connsiteX242" fmla="*/ 11731 w 21347"/>
                <a:gd name="connsiteY242" fmla="*/ 11503 h 21496"/>
                <a:gd name="connsiteX243" fmla="*/ 11760 w 21347"/>
                <a:gd name="connsiteY243" fmla="*/ 11470 h 21496"/>
                <a:gd name="connsiteX244" fmla="*/ 11985 w 21347"/>
                <a:gd name="connsiteY244" fmla="*/ 11502 h 21496"/>
                <a:gd name="connsiteX245" fmla="*/ 12086 w 21347"/>
                <a:gd name="connsiteY245" fmla="*/ 11346 h 21496"/>
                <a:gd name="connsiteX246" fmla="*/ 12147 w 21347"/>
                <a:gd name="connsiteY246" fmla="*/ 11188 h 21496"/>
                <a:gd name="connsiteX247" fmla="*/ 12470 w 21347"/>
                <a:gd name="connsiteY247" fmla="*/ 11146 h 21496"/>
                <a:gd name="connsiteX248" fmla="*/ 13193 w 21347"/>
                <a:gd name="connsiteY248" fmla="*/ 11569 h 21496"/>
                <a:gd name="connsiteX249" fmla="*/ 13098 w 21347"/>
                <a:gd name="connsiteY249" fmla="*/ 11656 h 21496"/>
                <a:gd name="connsiteX250" fmla="*/ 12334 w 21347"/>
                <a:gd name="connsiteY250" fmla="*/ 11968 h 21496"/>
                <a:gd name="connsiteX251" fmla="*/ 12010 w 21347"/>
                <a:gd name="connsiteY251" fmla="*/ 12002 h 21496"/>
                <a:gd name="connsiteX252" fmla="*/ 11925 w 21347"/>
                <a:gd name="connsiteY252" fmla="*/ 11933 h 21496"/>
                <a:gd name="connsiteX253" fmla="*/ 11782 w 21347"/>
                <a:gd name="connsiteY253" fmla="*/ 11601 h 21496"/>
                <a:gd name="connsiteX254" fmla="*/ 11731 w 21347"/>
                <a:gd name="connsiteY254" fmla="*/ 11503 h 21496"/>
                <a:gd name="connsiteX0" fmla="*/ 21317 w 21347"/>
                <a:gd name="connsiteY0" fmla="*/ 19526 h 21496"/>
                <a:gd name="connsiteX1" fmla="*/ 20743 w 21347"/>
                <a:gd name="connsiteY1" fmla="*/ 19439 h 21496"/>
                <a:gd name="connsiteX2" fmla="*/ 18891 w 21347"/>
                <a:gd name="connsiteY2" fmla="*/ 19788 h 21496"/>
                <a:gd name="connsiteX3" fmla="*/ 18647 w 21347"/>
                <a:gd name="connsiteY3" fmla="*/ 19787 h 21496"/>
                <a:gd name="connsiteX4" fmla="*/ 18558 w 21347"/>
                <a:gd name="connsiteY4" fmla="*/ 19785 h 21496"/>
                <a:gd name="connsiteX5" fmla="*/ 17791 w 21347"/>
                <a:gd name="connsiteY5" fmla="*/ 19741 h 21496"/>
                <a:gd name="connsiteX6" fmla="*/ 17708 w 21347"/>
                <a:gd name="connsiteY6" fmla="*/ 19735 h 21496"/>
                <a:gd name="connsiteX7" fmla="*/ 16849 w 21347"/>
                <a:gd name="connsiteY7" fmla="*/ 19717 h 21496"/>
                <a:gd name="connsiteX8" fmla="*/ 17708 w 21347"/>
                <a:gd name="connsiteY8" fmla="*/ 19735 h 21496"/>
                <a:gd name="connsiteX9" fmla="*/ 17496 w 21347"/>
                <a:gd name="connsiteY9" fmla="*/ 19712 h 21496"/>
                <a:gd name="connsiteX10" fmla="*/ 16640 w 21347"/>
                <a:gd name="connsiteY10" fmla="*/ 19590 h 21496"/>
                <a:gd name="connsiteX11" fmla="*/ 16183 w 21347"/>
                <a:gd name="connsiteY11" fmla="*/ 19316 h 21496"/>
                <a:gd name="connsiteX12" fmla="*/ 15923 w 21347"/>
                <a:gd name="connsiteY12" fmla="*/ 19224 h 21496"/>
                <a:gd name="connsiteX13" fmla="*/ 15438 w 21347"/>
                <a:gd name="connsiteY13" fmla="*/ 19192 h 21496"/>
                <a:gd name="connsiteX14" fmla="*/ 15317 w 21347"/>
                <a:gd name="connsiteY14" fmla="*/ 19084 h 21496"/>
                <a:gd name="connsiteX15" fmla="*/ 15355 w 21347"/>
                <a:gd name="connsiteY15" fmla="*/ 18928 h 21496"/>
                <a:gd name="connsiteX16" fmla="*/ 15317 w 21347"/>
                <a:gd name="connsiteY16" fmla="*/ 18752 h 21496"/>
                <a:gd name="connsiteX17" fmla="*/ 14639 w 21347"/>
                <a:gd name="connsiteY17" fmla="*/ 17498 h 21496"/>
                <a:gd name="connsiteX18" fmla="*/ 14617 w 21347"/>
                <a:gd name="connsiteY18" fmla="*/ 17440 h 21496"/>
                <a:gd name="connsiteX19" fmla="*/ 14617 w 21347"/>
                <a:gd name="connsiteY19" fmla="*/ 17440 h 21496"/>
                <a:gd name="connsiteX20" fmla="*/ 14379 w 21347"/>
                <a:gd name="connsiteY20" fmla="*/ 17189 h 21496"/>
                <a:gd name="connsiteX21" fmla="*/ 14344 w 21347"/>
                <a:gd name="connsiteY21" fmla="*/ 17149 h 21496"/>
                <a:gd name="connsiteX22" fmla="*/ 14030 w 21347"/>
                <a:gd name="connsiteY22" fmla="*/ 16853 h 21496"/>
                <a:gd name="connsiteX23" fmla="*/ 13970 w 21347"/>
                <a:gd name="connsiteY23" fmla="*/ 16763 h 21496"/>
                <a:gd name="connsiteX24" fmla="*/ 13285 w 21347"/>
                <a:gd name="connsiteY24" fmla="*/ 16152 h 21496"/>
                <a:gd name="connsiteX25" fmla="*/ 13282 w 21347"/>
                <a:gd name="connsiteY25" fmla="*/ 15996 h 21496"/>
                <a:gd name="connsiteX26" fmla="*/ 13206 w 21347"/>
                <a:gd name="connsiteY26" fmla="*/ 15606 h 21496"/>
                <a:gd name="connsiteX27" fmla="*/ 13202 w 21347"/>
                <a:gd name="connsiteY27" fmla="*/ 15493 h 21496"/>
                <a:gd name="connsiteX28" fmla="*/ 13247 w 21347"/>
                <a:gd name="connsiteY28" fmla="*/ 15570 h 21496"/>
                <a:gd name="connsiteX29" fmla="*/ 13535 w 21347"/>
                <a:gd name="connsiteY29" fmla="*/ 15551 h 21496"/>
                <a:gd name="connsiteX30" fmla="*/ 14588 w 21347"/>
                <a:gd name="connsiteY30" fmla="*/ 15443 h 21496"/>
                <a:gd name="connsiteX31" fmla="*/ 19478 w 21347"/>
                <a:gd name="connsiteY31" fmla="*/ 14935 h 21496"/>
                <a:gd name="connsiteX32" fmla="*/ 20175 w 21347"/>
                <a:gd name="connsiteY32" fmla="*/ 14412 h 21496"/>
                <a:gd name="connsiteX33" fmla="*/ 19310 w 21347"/>
                <a:gd name="connsiteY33" fmla="*/ 12580 h 21496"/>
                <a:gd name="connsiteX34" fmla="*/ 19252 w 21347"/>
                <a:gd name="connsiteY34" fmla="*/ 12481 h 21496"/>
                <a:gd name="connsiteX35" fmla="*/ 19233 w 21347"/>
                <a:gd name="connsiteY35" fmla="*/ 12442 h 21496"/>
                <a:gd name="connsiteX36" fmla="*/ 19202 w 21347"/>
                <a:gd name="connsiteY36" fmla="*/ 12436 h 21496"/>
                <a:gd name="connsiteX37" fmla="*/ 19233 w 21347"/>
                <a:gd name="connsiteY37" fmla="*/ 12442 h 21496"/>
                <a:gd name="connsiteX38" fmla="*/ 19211 w 21347"/>
                <a:gd name="connsiteY38" fmla="*/ 12403 h 21496"/>
                <a:gd name="connsiteX39" fmla="*/ 19202 w 21347"/>
                <a:gd name="connsiteY39" fmla="*/ 12365 h 21496"/>
                <a:gd name="connsiteX40" fmla="*/ 19170 w 21347"/>
                <a:gd name="connsiteY40" fmla="*/ 12305 h 21496"/>
                <a:gd name="connsiteX41" fmla="*/ 19081 w 21347"/>
                <a:gd name="connsiteY41" fmla="*/ 12110 h 21496"/>
                <a:gd name="connsiteX42" fmla="*/ 18881 w 21347"/>
                <a:gd name="connsiteY42" fmla="*/ 11700 h 21496"/>
                <a:gd name="connsiteX43" fmla="*/ 18869 w 21347"/>
                <a:gd name="connsiteY43" fmla="*/ 11642 h 21496"/>
                <a:gd name="connsiteX44" fmla="*/ 18869 w 21347"/>
                <a:gd name="connsiteY44" fmla="*/ 11642 h 21496"/>
                <a:gd name="connsiteX45" fmla="*/ 18847 w 21347"/>
                <a:gd name="connsiteY45" fmla="*/ 11602 h 21496"/>
                <a:gd name="connsiteX46" fmla="*/ 18726 w 21347"/>
                <a:gd name="connsiteY46" fmla="*/ 11450 h 21496"/>
                <a:gd name="connsiteX47" fmla="*/ 18523 w 21347"/>
                <a:gd name="connsiteY47" fmla="*/ 11406 h 21496"/>
                <a:gd name="connsiteX48" fmla="*/ 16941 w 21347"/>
                <a:gd name="connsiteY48" fmla="*/ 11544 h 21496"/>
                <a:gd name="connsiteX49" fmla="*/ 16820 w 21347"/>
                <a:gd name="connsiteY49" fmla="*/ 11552 h 21496"/>
                <a:gd name="connsiteX50" fmla="*/ 15758 w 21347"/>
                <a:gd name="connsiteY50" fmla="*/ 11447 h 21496"/>
                <a:gd name="connsiteX51" fmla="*/ 15685 w 21347"/>
                <a:gd name="connsiteY51" fmla="*/ 11427 h 21496"/>
                <a:gd name="connsiteX52" fmla="*/ 16040 w 21347"/>
                <a:gd name="connsiteY52" fmla="*/ 11369 h 21496"/>
                <a:gd name="connsiteX53" fmla="*/ 15942 w 21347"/>
                <a:gd name="connsiteY53" fmla="*/ 11291 h 21496"/>
                <a:gd name="connsiteX54" fmla="*/ 14249 w 21347"/>
                <a:gd name="connsiteY54" fmla="*/ 10602 h 21496"/>
                <a:gd name="connsiteX55" fmla="*/ 13469 w 21347"/>
                <a:gd name="connsiteY55" fmla="*/ 9933 h 21496"/>
                <a:gd name="connsiteX56" fmla="*/ 12695 w 21347"/>
                <a:gd name="connsiteY56" fmla="*/ 9067 h 21496"/>
                <a:gd name="connsiteX57" fmla="*/ 12001 w 21347"/>
                <a:gd name="connsiteY57" fmla="*/ 8122 h 21496"/>
                <a:gd name="connsiteX58" fmla="*/ 11988 w 21347"/>
                <a:gd name="connsiteY58" fmla="*/ 8082 h 21496"/>
                <a:gd name="connsiteX59" fmla="*/ 11963 w 21347"/>
                <a:gd name="connsiteY59" fmla="*/ 8006 h 21496"/>
                <a:gd name="connsiteX60" fmla="*/ 11947 w 21347"/>
                <a:gd name="connsiteY60" fmla="*/ 7945 h 21496"/>
                <a:gd name="connsiteX61" fmla="*/ 11814 w 21347"/>
                <a:gd name="connsiteY61" fmla="*/ 7496 h 21496"/>
                <a:gd name="connsiteX62" fmla="*/ 11810 w 21347"/>
                <a:gd name="connsiteY62" fmla="*/ 7438 h 21496"/>
                <a:gd name="connsiteX63" fmla="*/ 11810 w 21347"/>
                <a:gd name="connsiteY63" fmla="*/ 7397 h 21496"/>
                <a:gd name="connsiteX64" fmla="*/ 11804 w 21347"/>
                <a:gd name="connsiteY64" fmla="*/ 7300 h 21496"/>
                <a:gd name="connsiteX65" fmla="*/ 11798 w 21347"/>
                <a:gd name="connsiteY65" fmla="*/ 7227 h 21496"/>
                <a:gd name="connsiteX66" fmla="*/ 11221 w 21347"/>
                <a:gd name="connsiteY66" fmla="*/ 5083 h 21496"/>
                <a:gd name="connsiteX67" fmla="*/ 9981 w 21347"/>
                <a:gd name="connsiteY67" fmla="*/ 3880 h 21496"/>
                <a:gd name="connsiteX68" fmla="*/ 9464 w 21347"/>
                <a:gd name="connsiteY68" fmla="*/ 3651 h 21496"/>
                <a:gd name="connsiteX69" fmla="*/ 9401 w 21347"/>
                <a:gd name="connsiteY69" fmla="*/ 3637 h 21496"/>
                <a:gd name="connsiteX70" fmla="*/ 9401 w 21347"/>
                <a:gd name="connsiteY70" fmla="*/ 3636 h 21496"/>
                <a:gd name="connsiteX71" fmla="*/ 9401 w 21347"/>
                <a:gd name="connsiteY71" fmla="*/ 3637 h 21496"/>
                <a:gd name="connsiteX72" fmla="*/ 9337 w 21347"/>
                <a:gd name="connsiteY72" fmla="*/ 3592 h 21496"/>
                <a:gd name="connsiteX73" fmla="*/ 9255 w 21347"/>
                <a:gd name="connsiteY73" fmla="*/ 3552 h 21496"/>
                <a:gd name="connsiteX74" fmla="*/ 8846 w 21347"/>
                <a:gd name="connsiteY74" fmla="*/ 3162 h 21496"/>
                <a:gd name="connsiteX75" fmla="*/ 8836 w 21347"/>
                <a:gd name="connsiteY75" fmla="*/ 3157 h 21496"/>
                <a:gd name="connsiteX76" fmla="*/ 8839 w 21347"/>
                <a:gd name="connsiteY76" fmla="*/ 3151 h 21496"/>
                <a:gd name="connsiteX77" fmla="*/ 8811 w 21347"/>
                <a:gd name="connsiteY77" fmla="*/ 2932 h 21496"/>
                <a:gd name="connsiteX78" fmla="*/ 9724 w 21347"/>
                <a:gd name="connsiteY78" fmla="*/ 2768 h 21496"/>
                <a:gd name="connsiteX79" fmla="*/ 9867 w 21347"/>
                <a:gd name="connsiteY79" fmla="*/ 2707 h 21496"/>
                <a:gd name="connsiteX80" fmla="*/ 9984 w 21347"/>
                <a:gd name="connsiteY80" fmla="*/ 1924 h 21496"/>
                <a:gd name="connsiteX81" fmla="*/ 9971 w 21347"/>
                <a:gd name="connsiteY81" fmla="*/ 1896 h 21496"/>
                <a:gd name="connsiteX82" fmla="*/ 10067 w 21347"/>
                <a:gd name="connsiteY82" fmla="*/ 1869 h 21496"/>
                <a:gd name="connsiteX83" fmla="*/ 10276 w 21347"/>
                <a:gd name="connsiteY83" fmla="*/ 1828 h 21496"/>
                <a:gd name="connsiteX84" fmla="*/ 10067 w 21347"/>
                <a:gd name="connsiteY84" fmla="*/ 1511 h 21496"/>
                <a:gd name="connsiteX85" fmla="*/ 9908 w 21347"/>
                <a:gd name="connsiteY85" fmla="*/ 1288 h 21496"/>
                <a:gd name="connsiteX86" fmla="*/ 9902 w 21347"/>
                <a:gd name="connsiteY86" fmla="*/ 1160 h 21496"/>
                <a:gd name="connsiteX87" fmla="*/ 9543 w 21347"/>
                <a:gd name="connsiteY87" fmla="*/ 526 h 21496"/>
                <a:gd name="connsiteX88" fmla="*/ 9210 w 21347"/>
                <a:gd name="connsiteY88" fmla="*/ 329 h 21496"/>
                <a:gd name="connsiteX89" fmla="*/ 8570 w 21347"/>
                <a:gd name="connsiteY89" fmla="*/ 149 h 21496"/>
                <a:gd name="connsiteX90" fmla="*/ 7672 w 21347"/>
                <a:gd name="connsiteY90" fmla="*/ 19 h 21496"/>
                <a:gd name="connsiteX91" fmla="*/ 5878 w 21347"/>
                <a:gd name="connsiteY91" fmla="*/ 184 h 21496"/>
                <a:gd name="connsiteX92" fmla="*/ 4942 w 21347"/>
                <a:gd name="connsiteY92" fmla="*/ 678 h 21496"/>
                <a:gd name="connsiteX93" fmla="*/ 5104 w 21347"/>
                <a:gd name="connsiteY93" fmla="*/ 696 h 21496"/>
                <a:gd name="connsiteX94" fmla="*/ 5202 w 21347"/>
                <a:gd name="connsiteY94" fmla="*/ 646 h 21496"/>
                <a:gd name="connsiteX95" fmla="*/ 5104 w 21347"/>
                <a:gd name="connsiteY95" fmla="*/ 696 h 21496"/>
                <a:gd name="connsiteX96" fmla="*/ 4942 w 21347"/>
                <a:gd name="connsiteY96" fmla="*/ 678 h 21496"/>
                <a:gd name="connsiteX97" fmla="*/ 4749 w 21347"/>
                <a:gd name="connsiteY97" fmla="*/ 1305 h 21496"/>
                <a:gd name="connsiteX98" fmla="*/ 5925 w 21347"/>
                <a:gd name="connsiteY98" fmla="*/ 2428 h 21496"/>
                <a:gd name="connsiteX99" fmla="*/ 5932 w 21347"/>
                <a:gd name="connsiteY99" fmla="*/ 2817 h 21496"/>
                <a:gd name="connsiteX100" fmla="*/ 5748 w 21347"/>
                <a:gd name="connsiteY100" fmla="*/ 2912 h 21496"/>
                <a:gd name="connsiteX101" fmla="*/ 4489 w 21347"/>
                <a:gd name="connsiteY101" fmla="*/ 3476 h 21496"/>
                <a:gd name="connsiteX102" fmla="*/ 3005 w 21347"/>
                <a:gd name="connsiteY102" fmla="*/ 4255 h 21496"/>
                <a:gd name="connsiteX103" fmla="*/ 2888 w 21347"/>
                <a:gd name="connsiteY103" fmla="*/ 4529 h 21496"/>
                <a:gd name="connsiteX104" fmla="*/ 2650 w 21347"/>
                <a:gd name="connsiteY104" fmla="*/ 4766 h 21496"/>
                <a:gd name="connsiteX105" fmla="*/ 2314 w 21347"/>
                <a:gd name="connsiteY105" fmla="*/ 5447 h 21496"/>
                <a:gd name="connsiteX106" fmla="*/ 2032 w 21347"/>
                <a:gd name="connsiteY106" fmla="*/ 5876 h 21496"/>
                <a:gd name="connsiteX107" fmla="*/ 1420 w 21347"/>
                <a:gd name="connsiteY107" fmla="*/ 7080 h 21496"/>
                <a:gd name="connsiteX108" fmla="*/ 1271 w 21347"/>
                <a:gd name="connsiteY108" fmla="*/ 7853 h 21496"/>
                <a:gd name="connsiteX109" fmla="*/ 2663 w 21347"/>
                <a:gd name="connsiteY109" fmla="*/ 8559 h 21496"/>
                <a:gd name="connsiteX110" fmla="*/ 2330 w 21347"/>
                <a:gd name="connsiteY110" fmla="*/ 8286 h 21496"/>
                <a:gd name="connsiteX111" fmla="*/ 2663 w 21347"/>
                <a:gd name="connsiteY111" fmla="*/ 8559 h 21496"/>
                <a:gd name="connsiteX112" fmla="*/ 2666 w 21347"/>
                <a:gd name="connsiteY112" fmla="*/ 8559 h 21496"/>
                <a:gd name="connsiteX113" fmla="*/ 2884 w 21347"/>
                <a:gd name="connsiteY113" fmla="*/ 8663 h 21496"/>
                <a:gd name="connsiteX114" fmla="*/ 2913 w 21347"/>
                <a:gd name="connsiteY114" fmla="*/ 8672 h 21496"/>
                <a:gd name="connsiteX115" fmla="*/ 3306 w 21347"/>
                <a:gd name="connsiteY115" fmla="*/ 8963 h 21496"/>
                <a:gd name="connsiteX116" fmla="*/ 2498 w 21347"/>
                <a:gd name="connsiteY116" fmla="*/ 11467 h 21496"/>
                <a:gd name="connsiteX117" fmla="*/ 2602 w 21347"/>
                <a:gd name="connsiteY117" fmla="*/ 11535 h 21496"/>
                <a:gd name="connsiteX118" fmla="*/ 3544 w 21347"/>
                <a:gd name="connsiteY118" fmla="*/ 11698 h 21496"/>
                <a:gd name="connsiteX119" fmla="*/ 3528 w 21347"/>
                <a:gd name="connsiteY119" fmla="*/ 12587 h 21496"/>
                <a:gd name="connsiteX120" fmla="*/ 3347 w 21347"/>
                <a:gd name="connsiteY120" fmla="*/ 13639 h 21496"/>
                <a:gd name="connsiteX121" fmla="*/ 2792 w 21347"/>
                <a:gd name="connsiteY121" fmla="*/ 14806 h 21496"/>
                <a:gd name="connsiteX122" fmla="*/ 2682 w 21347"/>
                <a:gd name="connsiteY122" fmla="*/ 14925 h 21496"/>
                <a:gd name="connsiteX123" fmla="*/ 2307 w 21347"/>
                <a:gd name="connsiteY123" fmla="*/ 15688 h 21496"/>
                <a:gd name="connsiteX124" fmla="*/ 1575 w 21347"/>
                <a:gd name="connsiteY124" fmla="*/ 17073 h 21496"/>
                <a:gd name="connsiteX125" fmla="*/ 1150 w 21347"/>
                <a:gd name="connsiteY125" fmla="*/ 18874 h 21496"/>
                <a:gd name="connsiteX126" fmla="*/ 1134 w 21347"/>
                <a:gd name="connsiteY126" fmla="*/ 18951 h 21496"/>
                <a:gd name="connsiteX127" fmla="*/ 849 w 21347"/>
                <a:gd name="connsiteY127" fmla="*/ 19869 h 21496"/>
                <a:gd name="connsiteX128" fmla="*/ 842 w 21347"/>
                <a:gd name="connsiteY128" fmla="*/ 19921 h 21496"/>
                <a:gd name="connsiteX129" fmla="*/ 598 w 21347"/>
                <a:gd name="connsiteY129" fmla="*/ 19945 h 21496"/>
                <a:gd name="connsiteX130" fmla="*/ 364 w 21347"/>
                <a:gd name="connsiteY130" fmla="*/ 20084 h 21496"/>
                <a:gd name="connsiteX131" fmla="*/ 126 w 21347"/>
                <a:gd name="connsiteY131" fmla="*/ 21183 h 21496"/>
                <a:gd name="connsiteX132" fmla="*/ 1248 w 21347"/>
                <a:gd name="connsiteY132" fmla="*/ 21254 h 21496"/>
                <a:gd name="connsiteX133" fmla="*/ 1369 w 21347"/>
                <a:gd name="connsiteY133" fmla="*/ 21260 h 21496"/>
                <a:gd name="connsiteX134" fmla="*/ 1664 w 21347"/>
                <a:gd name="connsiteY134" fmla="*/ 21263 h 21496"/>
                <a:gd name="connsiteX135" fmla="*/ 2022 w 21347"/>
                <a:gd name="connsiteY135" fmla="*/ 21275 h 21496"/>
                <a:gd name="connsiteX136" fmla="*/ 2101 w 21347"/>
                <a:gd name="connsiteY136" fmla="*/ 21255 h 21496"/>
                <a:gd name="connsiteX137" fmla="*/ 2101 w 21347"/>
                <a:gd name="connsiteY137" fmla="*/ 21255 h 21496"/>
                <a:gd name="connsiteX138" fmla="*/ 2180 w 21347"/>
                <a:gd name="connsiteY138" fmla="*/ 21260 h 21496"/>
                <a:gd name="connsiteX139" fmla="*/ 2101 w 21347"/>
                <a:gd name="connsiteY139" fmla="*/ 21255 h 21496"/>
                <a:gd name="connsiteX140" fmla="*/ 2022 w 21347"/>
                <a:gd name="connsiteY140" fmla="*/ 21275 h 21496"/>
                <a:gd name="connsiteX141" fmla="*/ 2390 w 21347"/>
                <a:gd name="connsiteY141" fmla="*/ 21305 h 21496"/>
                <a:gd name="connsiteX142" fmla="*/ 2507 w 21347"/>
                <a:gd name="connsiteY142" fmla="*/ 21318 h 21496"/>
                <a:gd name="connsiteX143" fmla="*/ 2713 w 21347"/>
                <a:gd name="connsiteY143" fmla="*/ 21331 h 21496"/>
                <a:gd name="connsiteX144" fmla="*/ 6845 w 21347"/>
                <a:gd name="connsiteY144" fmla="*/ 21353 h 21496"/>
                <a:gd name="connsiteX145" fmla="*/ 7067 w 21347"/>
                <a:gd name="connsiteY145" fmla="*/ 21258 h 21496"/>
                <a:gd name="connsiteX146" fmla="*/ 7292 w 21347"/>
                <a:gd name="connsiteY146" fmla="*/ 21148 h 21496"/>
                <a:gd name="connsiteX147" fmla="*/ 7168 w 21347"/>
                <a:gd name="connsiteY147" fmla="*/ 21096 h 21496"/>
                <a:gd name="connsiteX148" fmla="*/ 7127 w 21347"/>
                <a:gd name="connsiteY148" fmla="*/ 21052 h 21496"/>
                <a:gd name="connsiteX149" fmla="*/ 6915 w 21347"/>
                <a:gd name="connsiteY149" fmla="*/ 20920 h 21496"/>
                <a:gd name="connsiteX150" fmla="*/ 6902 w 21347"/>
                <a:gd name="connsiteY150" fmla="*/ 20921 h 21496"/>
                <a:gd name="connsiteX151" fmla="*/ 6899 w 21347"/>
                <a:gd name="connsiteY151" fmla="*/ 20917 h 21496"/>
                <a:gd name="connsiteX152" fmla="*/ 5729 w 21347"/>
                <a:gd name="connsiteY152" fmla="*/ 20746 h 21496"/>
                <a:gd name="connsiteX153" fmla="*/ 4086 w 21347"/>
                <a:gd name="connsiteY153" fmla="*/ 20142 h 21496"/>
                <a:gd name="connsiteX154" fmla="*/ 3994 w 21347"/>
                <a:gd name="connsiteY154" fmla="*/ 20023 h 21496"/>
                <a:gd name="connsiteX155" fmla="*/ 3962 w 21347"/>
                <a:gd name="connsiteY155" fmla="*/ 19988 h 21496"/>
                <a:gd name="connsiteX156" fmla="*/ 3078 w 21347"/>
                <a:gd name="connsiteY156" fmla="*/ 19833 h 21496"/>
                <a:gd name="connsiteX157" fmla="*/ 2992 w 21347"/>
                <a:gd name="connsiteY157" fmla="*/ 19813 h 21496"/>
                <a:gd name="connsiteX158" fmla="*/ 3078 w 21347"/>
                <a:gd name="connsiteY158" fmla="*/ 19833 h 21496"/>
                <a:gd name="connsiteX159" fmla="*/ 3962 w 21347"/>
                <a:gd name="connsiteY159" fmla="*/ 19988 h 21496"/>
                <a:gd name="connsiteX160" fmla="*/ 3918 w 21347"/>
                <a:gd name="connsiteY160" fmla="*/ 19900 h 21496"/>
                <a:gd name="connsiteX161" fmla="*/ 3823 w 21347"/>
                <a:gd name="connsiteY161" fmla="*/ 19829 h 21496"/>
                <a:gd name="connsiteX162" fmla="*/ 3804 w 21347"/>
                <a:gd name="connsiteY162" fmla="*/ 19813 h 21496"/>
                <a:gd name="connsiteX163" fmla="*/ 3763 w 21347"/>
                <a:gd name="connsiteY163" fmla="*/ 19772 h 21496"/>
                <a:gd name="connsiteX164" fmla="*/ 3731 w 21347"/>
                <a:gd name="connsiteY164" fmla="*/ 19636 h 21496"/>
                <a:gd name="connsiteX165" fmla="*/ 3740 w 21347"/>
                <a:gd name="connsiteY165" fmla="*/ 19615 h 21496"/>
                <a:gd name="connsiteX166" fmla="*/ 3766 w 21347"/>
                <a:gd name="connsiteY166" fmla="*/ 19599 h 21496"/>
                <a:gd name="connsiteX167" fmla="*/ 4092 w 21347"/>
                <a:gd name="connsiteY167" fmla="*/ 19247 h 21496"/>
                <a:gd name="connsiteX168" fmla="*/ 4124 w 21347"/>
                <a:gd name="connsiteY168" fmla="*/ 19224 h 21496"/>
                <a:gd name="connsiteX169" fmla="*/ 4178 w 21347"/>
                <a:gd name="connsiteY169" fmla="*/ 19186 h 21496"/>
                <a:gd name="connsiteX170" fmla="*/ 4178 w 21347"/>
                <a:gd name="connsiteY170" fmla="*/ 19186 h 21496"/>
                <a:gd name="connsiteX171" fmla="*/ 4280 w 21347"/>
                <a:gd name="connsiteY171" fmla="*/ 19063 h 21496"/>
                <a:gd name="connsiteX172" fmla="*/ 5002 w 21347"/>
                <a:gd name="connsiteY172" fmla="*/ 17250 h 21496"/>
                <a:gd name="connsiteX173" fmla="*/ 6502 w 21347"/>
                <a:gd name="connsiteY173" fmla="*/ 15042 h 21496"/>
                <a:gd name="connsiteX174" fmla="*/ 7828 w 21347"/>
                <a:gd name="connsiteY174" fmla="*/ 13278 h 21496"/>
                <a:gd name="connsiteX175" fmla="*/ 7958 w 21347"/>
                <a:gd name="connsiteY175" fmla="*/ 13331 h 21496"/>
                <a:gd name="connsiteX176" fmla="*/ 8107 w 21347"/>
                <a:gd name="connsiteY176" fmla="*/ 13558 h 21496"/>
                <a:gd name="connsiteX177" fmla="*/ 8272 w 21347"/>
                <a:gd name="connsiteY177" fmla="*/ 13798 h 21496"/>
                <a:gd name="connsiteX178" fmla="*/ 8868 w 21347"/>
                <a:gd name="connsiteY178" fmla="*/ 14865 h 21496"/>
                <a:gd name="connsiteX179" fmla="*/ 9033 w 21347"/>
                <a:gd name="connsiteY179" fmla="*/ 15095 h 21496"/>
                <a:gd name="connsiteX180" fmla="*/ 9074 w 21347"/>
                <a:gd name="connsiteY180" fmla="*/ 15158 h 21496"/>
                <a:gd name="connsiteX181" fmla="*/ 9838 w 21347"/>
                <a:gd name="connsiteY181" fmla="*/ 16292 h 21496"/>
                <a:gd name="connsiteX182" fmla="*/ 10672 w 21347"/>
                <a:gd name="connsiteY182" fmla="*/ 17680 h 21496"/>
                <a:gd name="connsiteX183" fmla="*/ 10685 w 21347"/>
                <a:gd name="connsiteY183" fmla="*/ 17719 h 21496"/>
                <a:gd name="connsiteX184" fmla="*/ 10713 w 21347"/>
                <a:gd name="connsiteY184" fmla="*/ 17759 h 21496"/>
                <a:gd name="connsiteX185" fmla="*/ 10850 w 21347"/>
                <a:gd name="connsiteY185" fmla="*/ 17986 h 21496"/>
                <a:gd name="connsiteX186" fmla="*/ 11116 w 21347"/>
                <a:gd name="connsiteY186" fmla="*/ 18056 h 21496"/>
                <a:gd name="connsiteX187" fmla="*/ 11731 w 21347"/>
                <a:gd name="connsiteY187" fmla="*/ 18582 h 21496"/>
                <a:gd name="connsiteX188" fmla="*/ 12619 w 21347"/>
                <a:gd name="connsiteY188" fmla="*/ 19188 h 21496"/>
                <a:gd name="connsiteX189" fmla="*/ 11731 w 21347"/>
                <a:gd name="connsiteY189" fmla="*/ 18582 h 21496"/>
                <a:gd name="connsiteX190" fmla="*/ 11116 w 21347"/>
                <a:gd name="connsiteY190" fmla="*/ 18056 h 21496"/>
                <a:gd name="connsiteX191" fmla="*/ 10850 w 21347"/>
                <a:gd name="connsiteY191" fmla="*/ 17986 h 21496"/>
                <a:gd name="connsiteX192" fmla="*/ 11335 w 21347"/>
                <a:gd name="connsiteY192" fmla="*/ 18697 h 21496"/>
                <a:gd name="connsiteX193" fmla="*/ 12698 w 21347"/>
                <a:gd name="connsiteY193" fmla="*/ 20613 h 21496"/>
                <a:gd name="connsiteX194" fmla="*/ 12888 w 21347"/>
                <a:gd name="connsiteY194" fmla="*/ 20648 h 21496"/>
                <a:gd name="connsiteX195" fmla="*/ 13767 w 21347"/>
                <a:gd name="connsiteY195" fmla="*/ 20479 h 21496"/>
                <a:gd name="connsiteX196" fmla="*/ 13989 w 21347"/>
                <a:gd name="connsiteY196" fmla="*/ 20389 h 21496"/>
                <a:gd name="connsiteX197" fmla="*/ 13767 w 21347"/>
                <a:gd name="connsiteY197" fmla="*/ 20479 h 21496"/>
                <a:gd name="connsiteX198" fmla="*/ 13849 w 21347"/>
                <a:gd name="connsiteY198" fmla="*/ 20535 h 21496"/>
                <a:gd name="connsiteX199" fmla="*/ 14055 w 21347"/>
                <a:gd name="connsiteY199" fmla="*/ 20984 h 21496"/>
                <a:gd name="connsiteX200" fmla="*/ 14255 w 21347"/>
                <a:gd name="connsiteY200" fmla="*/ 21083 h 21496"/>
                <a:gd name="connsiteX201" fmla="*/ 14252 w 21347"/>
                <a:gd name="connsiteY201" fmla="*/ 21084 h 21496"/>
                <a:gd name="connsiteX202" fmla="*/ 14325 w 21347"/>
                <a:gd name="connsiteY202" fmla="*/ 21235 h 21496"/>
                <a:gd name="connsiteX203" fmla="*/ 14347 w 21347"/>
                <a:gd name="connsiteY203" fmla="*/ 21275 h 21496"/>
                <a:gd name="connsiteX204" fmla="*/ 14420 w 21347"/>
                <a:gd name="connsiteY204" fmla="*/ 21374 h 21496"/>
                <a:gd name="connsiteX205" fmla="*/ 14429 w 21347"/>
                <a:gd name="connsiteY205" fmla="*/ 21414 h 21496"/>
                <a:gd name="connsiteX206" fmla="*/ 14468 w 21347"/>
                <a:gd name="connsiteY206" fmla="*/ 21462 h 21496"/>
                <a:gd name="connsiteX207" fmla="*/ 14743 w 21347"/>
                <a:gd name="connsiteY207" fmla="*/ 21473 h 21496"/>
                <a:gd name="connsiteX208" fmla="*/ 14864 w 21347"/>
                <a:gd name="connsiteY208" fmla="*/ 21496 h 21496"/>
                <a:gd name="connsiteX209" fmla="*/ 15165 w 21347"/>
                <a:gd name="connsiteY209" fmla="*/ 21485 h 21496"/>
                <a:gd name="connsiteX210" fmla="*/ 15476 w 21347"/>
                <a:gd name="connsiteY210" fmla="*/ 21467 h 21496"/>
                <a:gd name="connsiteX211" fmla="*/ 15802 w 21347"/>
                <a:gd name="connsiteY211" fmla="*/ 21379 h 21496"/>
                <a:gd name="connsiteX212" fmla="*/ 15799 w 21347"/>
                <a:gd name="connsiteY212" fmla="*/ 21322 h 21496"/>
                <a:gd name="connsiteX213" fmla="*/ 16351 w 21347"/>
                <a:gd name="connsiteY213" fmla="*/ 21241 h 21496"/>
                <a:gd name="connsiteX214" fmla="*/ 16674 w 21347"/>
                <a:gd name="connsiteY214" fmla="*/ 21000 h 21496"/>
                <a:gd name="connsiteX215" fmla="*/ 16846 w 21347"/>
                <a:gd name="connsiteY215" fmla="*/ 20907 h 21496"/>
                <a:gd name="connsiteX216" fmla="*/ 17867 w 21347"/>
                <a:gd name="connsiteY216" fmla="*/ 20761 h 21496"/>
                <a:gd name="connsiteX217" fmla="*/ 18859 w 21347"/>
                <a:gd name="connsiteY217" fmla="*/ 20537 h 21496"/>
                <a:gd name="connsiteX218" fmla="*/ 19693 w 21347"/>
                <a:gd name="connsiteY218" fmla="*/ 20273 h 21496"/>
                <a:gd name="connsiteX219" fmla="*/ 19944 w 21347"/>
                <a:gd name="connsiteY219" fmla="*/ 20183 h 21496"/>
                <a:gd name="connsiteX220" fmla="*/ 19944 w 21347"/>
                <a:gd name="connsiteY220" fmla="*/ 20183 h 21496"/>
                <a:gd name="connsiteX221" fmla="*/ 21177 w 21347"/>
                <a:gd name="connsiteY221" fmla="*/ 19657 h 21496"/>
                <a:gd name="connsiteX222" fmla="*/ 21317 w 21347"/>
                <a:gd name="connsiteY222" fmla="*/ 19526 h 21496"/>
                <a:gd name="connsiteX223" fmla="*/ 13390 w 21347"/>
                <a:gd name="connsiteY223" fmla="*/ 11703 h 21496"/>
                <a:gd name="connsiteX224" fmla="*/ 13390 w 21347"/>
                <a:gd name="connsiteY224" fmla="*/ 11703 h 21496"/>
                <a:gd name="connsiteX225" fmla="*/ 13589 w 21347"/>
                <a:gd name="connsiteY225" fmla="*/ 11781 h 21496"/>
                <a:gd name="connsiteX226" fmla="*/ 13973 w 21347"/>
                <a:gd name="connsiteY226" fmla="*/ 11791 h 21496"/>
                <a:gd name="connsiteX227" fmla="*/ 14135 w 21347"/>
                <a:gd name="connsiteY227" fmla="*/ 11767 h 21496"/>
                <a:gd name="connsiteX228" fmla="*/ 14832 w 21347"/>
                <a:gd name="connsiteY228" fmla="*/ 11633 h 21496"/>
                <a:gd name="connsiteX229" fmla="*/ 15118 w 21347"/>
                <a:gd name="connsiteY229" fmla="*/ 11615 h 21496"/>
                <a:gd name="connsiteX230" fmla="*/ 15600 w 21347"/>
                <a:gd name="connsiteY230" fmla="*/ 11520 h 21496"/>
                <a:gd name="connsiteX231" fmla="*/ 16088 w 21347"/>
                <a:gd name="connsiteY231" fmla="*/ 11598 h 21496"/>
                <a:gd name="connsiteX232" fmla="*/ 15993 w 21347"/>
                <a:gd name="connsiteY232" fmla="*/ 11683 h 21496"/>
                <a:gd name="connsiteX233" fmla="*/ 14823 w 21347"/>
                <a:gd name="connsiteY233" fmla="*/ 11819 h 21496"/>
                <a:gd name="connsiteX234" fmla="*/ 14823 w 21347"/>
                <a:gd name="connsiteY234" fmla="*/ 11819 h 21496"/>
                <a:gd name="connsiteX235" fmla="*/ 14585 w 21347"/>
                <a:gd name="connsiteY235" fmla="*/ 11842 h 21496"/>
                <a:gd name="connsiteX236" fmla="*/ 14499 w 21347"/>
                <a:gd name="connsiteY236" fmla="*/ 11852 h 21496"/>
                <a:gd name="connsiteX237" fmla="*/ 12625 w 21347"/>
                <a:gd name="connsiteY237" fmla="*/ 12043 h 21496"/>
                <a:gd name="connsiteX238" fmla="*/ 12394 w 21347"/>
                <a:gd name="connsiteY238" fmla="*/ 12016 h 21496"/>
                <a:gd name="connsiteX239" fmla="*/ 13183 w 21347"/>
                <a:gd name="connsiteY239" fmla="*/ 11705 h 21496"/>
                <a:gd name="connsiteX240" fmla="*/ 13390 w 21347"/>
                <a:gd name="connsiteY240" fmla="*/ 11703 h 21496"/>
                <a:gd name="connsiteX241" fmla="*/ 11731 w 21347"/>
                <a:gd name="connsiteY241" fmla="*/ 11503 h 21496"/>
                <a:gd name="connsiteX242" fmla="*/ 11760 w 21347"/>
                <a:gd name="connsiteY242" fmla="*/ 11470 h 21496"/>
                <a:gd name="connsiteX243" fmla="*/ 11985 w 21347"/>
                <a:gd name="connsiteY243" fmla="*/ 11502 h 21496"/>
                <a:gd name="connsiteX244" fmla="*/ 12086 w 21347"/>
                <a:gd name="connsiteY244" fmla="*/ 11346 h 21496"/>
                <a:gd name="connsiteX245" fmla="*/ 12147 w 21347"/>
                <a:gd name="connsiteY245" fmla="*/ 11188 h 21496"/>
                <a:gd name="connsiteX246" fmla="*/ 12470 w 21347"/>
                <a:gd name="connsiteY246" fmla="*/ 11146 h 21496"/>
                <a:gd name="connsiteX247" fmla="*/ 13193 w 21347"/>
                <a:gd name="connsiteY247" fmla="*/ 11569 h 21496"/>
                <a:gd name="connsiteX248" fmla="*/ 13098 w 21347"/>
                <a:gd name="connsiteY248" fmla="*/ 11656 h 21496"/>
                <a:gd name="connsiteX249" fmla="*/ 12334 w 21347"/>
                <a:gd name="connsiteY249" fmla="*/ 11968 h 21496"/>
                <a:gd name="connsiteX250" fmla="*/ 12010 w 21347"/>
                <a:gd name="connsiteY250" fmla="*/ 12002 h 21496"/>
                <a:gd name="connsiteX251" fmla="*/ 11925 w 21347"/>
                <a:gd name="connsiteY251" fmla="*/ 11933 h 21496"/>
                <a:gd name="connsiteX252" fmla="*/ 11782 w 21347"/>
                <a:gd name="connsiteY252" fmla="*/ 11601 h 21496"/>
                <a:gd name="connsiteX253" fmla="*/ 11731 w 21347"/>
                <a:gd name="connsiteY253" fmla="*/ 11503 h 21496"/>
                <a:gd name="connsiteX0" fmla="*/ 21317 w 21347"/>
                <a:gd name="connsiteY0" fmla="*/ 19526 h 21496"/>
                <a:gd name="connsiteX1" fmla="*/ 20743 w 21347"/>
                <a:gd name="connsiteY1" fmla="*/ 19439 h 21496"/>
                <a:gd name="connsiteX2" fmla="*/ 18891 w 21347"/>
                <a:gd name="connsiteY2" fmla="*/ 19788 h 21496"/>
                <a:gd name="connsiteX3" fmla="*/ 18647 w 21347"/>
                <a:gd name="connsiteY3" fmla="*/ 19787 h 21496"/>
                <a:gd name="connsiteX4" fmla="*/ 18558 w 21347"/>
                <a:gd name="connsiteY4" fmla="*/ 19785 h 21496"/>
                <a:gd name="connsiteX5" fmla="*/ 17791 w 21347"/>
                <a:gd name="connsiteY5" fmla="*/ 19741 h 21496"/>
                <a:gd name="connsiteX6" fmla="*/ 17708 w 21347"/>
                <a:gd name="connsiteY6" fmla="*/ 19735 h 21496"/>
                <a:gd name="connsiteX7" fmla="*/ 16849 w 21347"/>
                <a:gd name="connsiteY7" fmla="*/ 19717 h 21496"/>
                <a:gd name="connsiteX8" fmla="*/ 17708 w 21347"/>
                <a:gd name="connsiteY8" fmla="*/ 19735 h 21496"/>
                <a:gd name="connsiteX9" fmla="*/ 17496 w 21347"/>
                <a:gd name="connsiteY9" fmla="*/ 19712 h 21496"/>
                <a:gd name="connsiteX10" fmla="*/ 16640 w 21347"/>
                <a:gd name="connsiteY10" fmla="*/ 19590 h 21496"/>
                <a:gd name="connsiteX11" fmla="*/ 16183 w 21347"/>
                <a:gd name="connsiteY11" fmla="*/ 19316 h 21496"/>
                <a:gd name="connsiteX12" fmla="*/ 15923 w 21347"/>
                <a:gd name="connsiteY12" fmla="*/ 19224 h 21496"/>
                <a:gd name="connsiteX13" fmla="*/ 15438 w 21347"/>
                <a:gd name="connsiteY13" fmla="*/ 19192 h 21496"/>
                <a:gd name="connsiteX14" fmla="*/ 15317 w 21347"/>
                <a:gd name="connsiteY14" fmla="*/ 19084 h 21496"/>
                <a:gd name="connsiteX15" fmla="*/ 15355 w 21347"/>
                <a:gd name="connsiteY15" fmla="*/ 18928 h 21496"/>
                <a:gd name="connsiteX16" fmla="*/ 15317 w 21347"/>
                <a:gd name="connsiteY16" fmla="*/ 18752 h 21496"/>
                <a:gd name="connsiteX17" fmla="*/ 14639 w 21347"/>
                <a:gd name="connsiteY17" fmla="*/ 17498 h 21496"/>
                <a:gd name="connsiteX18" fmla="*/ 14617 w 21347"/>
                <a:gd name="connsiteY18" fmla="*/ 17440 h 21496"/>
                <a:gd name="connsiteX19" fmla="*/ 14617 w 21347"/>
                <a:gd name="connsiteY19" fmla="*/ 17440 h 21496"/>
                <a:gd name="connsiteX20" fmla="*/ 14379 w 21347"/>
                <a:gd name="connsiteY20" fmla="*/ 17189 h 21496"/>
                <a:gd name="connsiteX21" fmla="*/ 14344 w 21347"/>
                <a:gd name="connsiteY21" fmla="*/ 17149 h 21496"/>
                <a:gd name="connsiteX22" fmla="*/ 14030 w 21347"/>
                <a:gd name="connsiteY22" fmla="*/ 16853 h 21496"/>
                <a:gd name="connsiteX23" fmla="*/ 13970 w 21347"/>
                <a:gd name="connsiteY23" fmla="*/ 16763 h 21496"/>
                <a:gd name="connsiteX24" fmla="*/ 13285 w 21347"/>
                <a:gd name="connsiteY24" fmla="*/ 16152 h 21496"/>
                <a:gd name="connsiteX25" fmla="*/ 13282 w 21347"/>
                <a:gd name="connsiteY25" fmla="*/ 15996 h 21496"/>
                <a:gd name="connsiteX26" fmla="*/ 13206 w 21347"/>
                <a:gd name="connsiteY26" fmla="*/ 15606 h 21496"/>
                <a:gd name="connsiteX27" fmla="*/ 13202 w 21347"/>
                <a:gd name="connsiteY27" fmla="*/ 15493 h 21496"/>
                <a:gd name="connsiteX28" fmla="*/ 13247 w 21347"/>
                <a:gd name="connsiteY28" fmla="*/ 15570 h 21496"/>
                <a:gd name="connsiteX29" fmla="*/ 13535 w 21347"/>
                <a:gd name="connsiteY29" fmla="*/ 15551 h 21496"/>
                <a:gd name="connsiteX30" fmla="*/ 14588 w 21347"/>
                <a:gd name="connsiteY30" fmla="*/ 15443 h 21496"/>
                <a:gd name="connsiteX31" fmla="*/ 19478 w 21347"/>
                <a:gd name="connsiteY31" fmla="*/ 14935 h 21496"/>
                <a:gd name="connsiteX32" fmla="*/ 20175 w 21347"/>
                <a:gd name="connsiteY32" fmla="*/ 14412 h 21496"/>
                <a:gd name="connsiteX33" fmla="*/ 19310 w 21347"/>
                <a:gd name="connsiteY33" fmla="*/ 12580 h 21496"/>
                <a:gd name="connsiteX34" fmla="*/ 19252 w 21347"/>
                <a:gd name="connsiteY34" fmla="*/ 12481 h 21496"/>
                <a:gd name="connsiteX35" fmla="*/ 19233 w 21347"/>
                <a:gd name="connsiteY35" fmla="*/ 12442 h 21496"/>
                <a:gd name="connsiteX36" fmla="*/ 19202 w 21347"/>
                <a:gd name="connsiteY36" fmla="*/ 12436 h 21496"/>
                <a:gd name="connsiteX37" fmla="*/ 19233 w 21347"/>
                <a:gd name="connsiteY37" fmla="*/ 12442 h 21496"/>
                <a:gd name="connsiteX38" fmla="*/ 19211 w 21347"/>
                <a:gd name="connsiteY38" fmla="*/ 12403 h 21496"/>
                <a:gd name="connsiteX39" fmla="*/ 19202 w 21347"/>
                <a:gd name="connsiteY39" fmla="*/ 12365 h 21496"/>
                <a:gd name="connsiteX40" fmla="*/ 19170 w 21347"/>
                <a:gd name="connsiteY40" fmla="*/ 12305 h 21496"/>
                <a:gd name="connsiteX41" fmla="*/ 19081 w 21347"/>
                <a:gd name="connsiteY41" fmla="*/ 12110 h 21496"/>
                <a:gd name="connsiteX42" fmla="*/ 18881 w 21347"/>
                <a:gd name="connsiteY42" fmla="*/ 11700 h 21496"/>
                <a:gd name="connsiteX43" fmla="*/ 18869 w 21347"/>
                <a:gd name="connsiteY43" fmla="*/ 11642 h 21496"/>
                <a:gd name="connsiteX44" fmla="*/ 18869 w 21347"/>
                <a:gd name="connsiteY44" fmla="*/ 11642 h 21496"/>
                <a:gd name="connsiteX45" fmla="*/ 18847 w 21347"/>
                <a:gd name="connsiteY45" fmla="*/ 11602 h 21496"/>
                <a:gd name="connsiteX46" fmla="*/ 18726 w 21347"/>
                <a:gd name="connsiteY46" fmla="*/ 11450 h 21496"/>
                <a:gd name="connsiteX47" fmla="*/ 18523 w 21347"/>
                <a:gd name="connsiteY47" fmla="*/ 11406 h 21496"/>
                <a:gd name="connsiteX48" fmla="*/ 16941 w 21347"/>
                <a:gd name="connsiteY48" fmla="*/ 11544 h 21496"/>
                <a:gd name="connsiteX49" fmla="*/ 16820 w 21347"/>
                <a:gd name="connsiteY49" fmla="*/ 11552 h 21496"/>
                <a:gd name="connsiteX50" fmla="*/ 15758 w 21347"/>
                <a:gd name="connsiteY50" fmla="*/ 11447 h 21496"/>
                <a:gd name="connsiteX51" fmla="*/ 15685 w 21347"/>
                <a:gd name="connsiteY51" fmla="*/ 11427 h 21496"/>
                <a:gd name="connsiteX52" fmla="*/ 16040 w 21347"/>
                <a:gd name="connsiteY52" fmla="*/ 11369 h 21496"/>
                <a:gd name="connsiteX53" fmla="*/ 15942 w 21347"/>
                <a:gd name="connsiteY53" fmla="*/ 11291 h 21496"/>
                <a:gd name="connsiteX54" fmla="*/ 14249 w 21347"/>
                <a:gd name="connsiteY54" fmla="*/ 10602 h 21496"/>
                <a:gd name="connsiteX55" fmla="*/ 13469 w 21347"/>
                <a:gd name="connsiteY55" fmla="*/ 9933 h 21496"/>
                <a:gd name="connsiteX56" fmla="*/ 12695 w 21347"/>
                <a:gd name="connsiteY56" fmla="*/ 9067 h 21496"/>
                <a:gd name="connsiteX57" fmla="*/ 12001 w 21347"/>
                <a:gd name="connsiteY57" fmla="*/ 8122 h 21496"/>
                <a:gd name="connsiteX58" fmla="*/ 11988 w 21347"/>
                <a:gd name="connsiteY58" fmla="*/ 8082 h 21496"/>
                <a:gd name="connsiteX59" fmla="*/ 11963 w 21347"/>
                <a:gd name="connsiteY59" fmla="*/ 8006 h 21496"/>
                <a:gd name="connsiteX60" fmla="*/ 11947 w 21347"/>
                <a:gd name="connsiteY60" fmla="*/ 7945 h 21496"/>
                <a:gd name="connsiteX61" fmla="*/ 11814 w 21347"/>
                <a:gd name="connsiteY61" fmla="*/ 7496 h 21496"/>
                <a:gd name="connsiteX62" fmla="*/ 11810 w 21347"/>
                <a:gd name="connsiteY62" fmla="*/ 7438 h 21496"/>
                <a:gd name="connsiteX63" fmla="*/ 11810 w 21347"/>
                <a:gd name="connsiteY63" fmla="*/ 7397 h 21496"/>
                <a:gd name="connsiteX64" fmla="*/ 11804 w 21347"/>
                <a:gd name="connsiteY64" fmla="*/ 7300 h 21496"/>
                <a:gd name="connsiteX65" fmla="*/ 11798 w 21347"/>
                <a:gd name="connsiteY65" fmla="*/ 7227 h 21496"/>
                <a:gd name="connsiteX66" fmla="*/ 11221 w 21347"/>
                <a:gd name="connsiteY66" fmla="*/ 5083 h 21496"/>
                <a:gd name="connsiteX67" fmla="*/ 9981 w 21347"/>
                <a:gd name="connsiteY67" fmla="*/ 3880 h 21496"/>
                <a:gd name="connsiteX68" fmla="*/ 9464 w 21347"/>
                <a:gd name="connsiteY68" fmla="*/ 3651 h 21496"/>
                <a:gd name="connsiteX69" fmla="*/ 9401 w 21347"/>
                <a:gd name="connsiteY69" fmla="*/ 3637 h 21496"/>
                <a:gd name="connsiteX70" fmla="*/ 9401 w 21347"/>
                <a:gd name="connsiteY70" fmla="*/ 3636 h 21496"/>
                <a:gd name="connsiteX71" fmla="*/ 9401 w 21347"/>
                <a:gd name="connsiteY71" fmla="*/ 3637 h 21496"/>
                <a:gd name="connsiteX72" fmla="*/ 9337 w 21347"/>
                <a:gd name="connsiteY72" fmla="*/ 3592 h 21496"/>
                <a:gd name="connsiteX73" fmla="*/ 9255 w 21347"/>
                <a:gd name="connsiteY73" fmla="*/ 3552 h 21496"/>
                <a:gd name="connsiteX74" fmla="*/ 8846 w 21347"/>
                <a:gd name="connsiteY74" fmla="*/ 3162 h 21496"/>
                <a:gd name="connsiteX75" fmla="*/ 8836 w 21347"/>
                <a:gd name="connsiteY75" fmla="*/ 3157 h 21496"/>
                <a:gd name="connsiteX76" fmla="*/ 8839 w 21347"/>
                <a:gd name="connsiteY76" fmla="*/ 3151 h 21496"/>
                <a:gd name="connsiteX77" fmla="*/ 8811 w 21347"/>
                <a:gd name="connsiteY77" fmla="*/ 2932 h 21496"/>
                <a:gd name="connsiteX78" fmla="*/ 9724 w 21347"/>
                <a:gd name="connsiteY78" fmla="*/ 2768 h 21496"/>
                <a:gd name="connsiteX79" fmla="*/ 9867 w 21347"/>
                <a:gd name="connsiteY79" fmla="*/ 2707 h 21496"/>
                <a:gd name="connsiteX80" fmla="*/ 9984 w 21347"/>
                <a:gd name="connsiteY80" fmla="*/ 1924 h 21496"/>
                <a:gd name="connsiteX81" fmla="*/ 9971 w 21347"/>
                <a:gd name="connsiteY81" fmla="*/ 1896 h 21496"/>
                <a:gd name="connsiteX82" fmla="*/ 10067 w 21347"/>
                <a:gd name="connsiteY82" fmla="*/ 1869 h 21496"/>
                <a:gd name="connsiteX83" fmla="*/ 10276 w 21347"/>
                <a:gd name="connsiteY83" fmla="*/ 1828 h 21496"/>
                <a:gd name="connsiteX84" fmla="*/ 10067 w 21347"/>
                <a:gd name="connsiteY84" fmla="*/ 1511 h 21496"/>
                <a:gd name="connsiteX85" fmla="*/ 9908 w 21347"/>
                <a:gd name="connsiteY85" fmla="*/ 1288 h 21496"/>
                <a:gd name="connsiteX86" fmla="*/ 9902 w 21347"/>
                <a:gd name="connsiteY86" fmla="*/ 1160 h 21496"/>
                <a:gd name="connsiteX87" fmla="*/ 9543 w 21347"/>
                <a:gd name="connsiteY87" fmla="*/ 526 h 21496"/>
                <a:gd name="connsiteX88" fmla="*/ 9210 w 21347"/>
                <a:gd name="connsiteY88" fmla="*/ 329 h 21496"/>
                <a:gd name="connsiteX89" fmla="*/ 8570 w 21347"/>
                <a:gd name="connsiteY89" fmla="*/ 149 h 21496"/>
                <a:gd name="connsiteX90" fmla="*/ 7672 w 21347"/>
                <a:gd name="connsiteY90" fmla="*/ 19 h 21496"/>
                <a:gd name="connsiteX91" fmla="*/ 5878 w 21347"/>
                <a:gd name="connsiteY91" fmla="*/ 184 h 21496"/>
                <a:gd name="connsiteX92" fmla="*/ 4942 w 21347"/>
                <a:gd name="connsiteY92" fmla="*/ 678 h 21496"/>
                <a:gd name="connsiteX93" fmla="*/ 5104 w 21347"/>
                <a:gd name="connsiteY93" fmla="*/ 696 h 21496"/>
                <a:gd name="connsiteX94" fmla="*/ 5202 w 21347"/>
                <a:gd name="connsiteY94" fmla="*/ 646 h 21496"/>
                <a:gd name="connsiteX95" fmla="*/ 5104 w 21347"/>
                <a:gd name="connsiteY95" fmla="*/ 696 h 21496"/>
                <a:gd name="connsiteX96" fmla="*/ 4942 w 21347"/>
                <a:gd name="connsiteY96" fmla="*/ 678 h 21496"/>
                <a:gd name="connsiteX97" fmla="*/ 4749 w 21347"/>
                <a:gd name="connsiteY97" fmla="*/ 1305 h 21496"/>
                <a:gd name="connsiteX98" fmla="*/ 5925 w 21347"/>
                <a:gd name="connsiteY98" fmla="*/ 2428 h 21496"/>
                <a:gd name="connsiteX99" fmla="*/ 5932 w 21347"/>
                <a:gd name="connsiteY99" fmla="*/ 2817 h 21496"/>
                <a:gd name="connsiteX100" fmla="*/ 5748 w 21347"/>
                <a:gd name="connsiteY100" fmla="*/ 2912 h 21496"/>
                <a:gd name="connsiteX101" fmla="*/ 4489 w 21347"/>
                <a:gd name="connsiteY101" fmla="*/ 3476 h 21496"/>
                <a:gd name="connsiteX102" fmla="*/ 3005 w 21347"/>
                <a:gd name="connsiteY102" fmla="*/ 4255 h 21496"/>
                <a:gd name="connsiteX103" fmla="*/ 2888 w 21347"/>
                <a:gd name="connsiteY103" fmla="*/ 4529 h 21496"/>
                <a:gd name="connsiteX104" fmla="*/ 2650 w 21347"/>
                <a:gd name="connsiteY104" fmla="*/ 4766 h 21496"/>
                <a:gd name="connsiteX105" fmla="*/ 2314 w 21347"/>
                <a:gd name="connsiteY105" fmla="*/ 5447 h 21496"/>
                <a:gd name="connsiteX106" fmla="*/ 2032 w 21347"/>
                <a:gd name="connsiteY106" fmla="*/ 5876 h 21496"/>
                <a:gd name="connsiteX107" fmla="*/ 1420 w 21347"/>
                <a:gd name="connsiteY107" fmla="*/ 7080 h 21496"/>
                <a:gd name="connsiteX108" fmla="*/ 1271 w 21347"/>
                <a:gd name="connsiteY108" fmla="*/ 7853 h 21496"/>
                <a:gd name="connsiteX109" fmla="*/ 2663 w 21347"/>
                <a:gd name="connsiteY109" fmla="*/ 8559 h 21496"/>
                <a:gd name="connsiteX110" fmla="*/ 2330 w 21347"/>
                <a:gd name="connsiteY110" fmla="*/ 8286 h 21496"/>
                <a:gd name="connsiteX111" fmla="*/ 2663 w 21347"/>
                <a:gd name="connsiteY111" fmla="*/ 8559 h 21496"/>
                <a:gd name="connsiteX112" fmla="*/ 2666 w 21347"/>
                <a:gd name="connsiteY112" fmla="*/ 8559 h 21496"/>
                <a:gd name="connsiteX113" fmla="*/ 2884 w 21347"/>
                <a:gd name="connsiteY113" fmla="*/ 8663 h 21496"/>
                <a:gd name="connsiteX114" fmla="*/ 2913 w 21347"/>
                <a:gd name="connsiteY114" fmla="*/ 8672 h 21496"/>
                <a:gd name="connsiteX115" fmla="*/ 3306 w 21347"/>
                <a:gd name="connsiteY115" fmla="*/ 8963 h 21496"/>
                <a:gd name="connsiteX116" fmla="*/ 2498 w 21347"/>
                <a:gd name="connsiteY116" fmla="*/ 11467 h 21496"/>
                <a:gd name="connsiteX117" fmla="*/ 2602 w 21347"/>
                <a:gd name="connsiteY117" fmla="*/ 11535 h 21496"/>
                <a:gd name="connsiteX118" fmla="*/ 3544 w 21347"/>
                <a:gd name="connsiteY118" fmla="*/ 11698 h 21496"/>
                <a:gd name="connsiteX119" fmla="*/ 3528 w 21347"/>
                <a:gd name="connsiteY119" fmla="*/ 12587 h 21496"/>
                <a:gd name="connsiteX120" fmla="*/ 3347 w 21347"/>
                <a:gd name="connsiteY120" fmla="*/ 13639 h 21496"/>
                <a:gd name="connsiteX121" fmla="*/ 2792 w 21347"/>
                <a:gd name="connsiteY121" fmla="*/ 14806 h 21496"/>
                <a:gd name="connsiteX122" fmla="*/ 2682 w 21347"/>
                <a:gd name="connsiteY122" fmla="*/ 14925 h 21496"/>
                <a:gd name="connsiteX123" fmla="*/ 2307 w 21347"/>
                <a:gd name="connsiteY123" fmla="*/ 15688 h 21496"/>
                <a:gd name="connsiteX124" fmla="*/ 1575 w 21347"/>
                <a:gd name="connsiteY124" fmla="*/ 17073 h 21496"/>
                <a:gd name="connsiteX125" fmla="*/ 1150 w 21347"/>
                <a:gd name="connsiteY125" fmla="*/ 18874 h 21496"/>
                <a:gd name="connsiteX126" fmla="*/ 1134 w 21347"/>
                <a:gd name="connsiteY126" fmla="*/ 18951 h 21496"/>
                <a:gd name="connsiteX127" fmla="*/ 849 w 21347"/>
                <a:gd name="connsiteY127" fmla="*/ 19869 h 21496"/>
                <a:gd name="connsiteX128" fmla="*/ 842 w 21347"/>
                <a:gd name="connsiteY128" fmla="*/ 19921 h 21496"/>
                <a:gd name="connsiteX129" fmla="*/ 598 w 21347"/>
                <a:gd name="connsiteY129" fmla="*/ 19945 h 21496"/>
                <a:gd name="connsiteX130" fmla="*/ 364 w 21347"/>
                <a:gd name="connsiteY130" fmla="*/ 20084 h 21496"/>
                <a:gd name="connsiteX131" fmla="*/ 126 w 21347"/>
                <a:gd name="connsiteY131" fmla="*/ 21183 h 21496"/>
                <a:gd name="connsiteX132" fmla="*/ 1248 w 21347"/>
                <a:gd name="connsiteY132" fmla="*/ 21254 h 21496"/>
                <a:gd name="connsiteX133" fmla="*/ 1369 w 21347"/>
                <a:gd name="connsiteY133" fmla="*/ 21260 h 21496"/>
                <a:gd name="connsiteX134" fmla="*/ 1664 w 21347"/>
                <a:gd name="connsiteY134" fmla="*/ 21263 h 21496"/>
                <a:gd name="connsiteX135" fmla="*/ 2022 w 21347"/>
                <a:gd name="connsiteY135" fmla="*/ 21275 h 21496"/>
                <a:gd name="connsiteX136" fmla="*/ 2101 w 21347"/>
                <a:gd name="connsiteY136" fmla="*/ 21255 h 21496"/>
                <a:gd name="connsiteX137" fmla="*/ 2101 w 21347"/>
                <a:gd name="connsiteY137" fmla="*/ 21255 h 21496"/>
                <a:gd name="connsiteX138" fmla="*/ 2180 w 21347"/>
                <a:gd name="connsiteY138" fmla="*/ 21260 h 21496"/>
                <a:gd name="connsiteX139" fmla="*/ 2101 w 21347"/>
                <a:gd name="connsiteY139" fmla="*/ 21255 h 21496"/>
                <a:gd name="connsiteX140" fmla="*/ 2022 w 21347"/>
                <a:gd name="connsiteY140" fmla="*/ 21275 h 21496"/>
                <a:gd name="connsiteX141" fmla="*/ 2390 w 21347"/>
                <a:gd name="connsiteY141" fmla="*/ 21305 h 21496"/>
                <a:gd name="connsiteX142" fmla="*/ 2507 w 21347"/>
                <a:gd name="connsiteY142" fmla="*/ 21318 h 21496"/>
                <a:gd name="connsiteX143" fmla="*/ 2713 w 21347"/>
                <a:gd name="connsiteY143" fmla="*/ 21331 h 21496"/>
                <a:gd name="connsiteX144" fmla="*/ 6845 w 21347"/>
                <a:gd name="connsiteY144" fmla="*/ 21353 h 21496"/>
                <a:gd name="connsiteX145" fmla="*/ 7067 w 21347"/>
                <a:gd name="connsiteY145" fmla="*/ 21258 h 21496"/>
                <a:gd name="connsiteX146" fmla="*/ 7292 w 21347"/>
                <a:gd name="connsiteY146" fmla="*/ 21148 h 21496"/>
                <a:gd name="connsiteX147" fmla="*/ 7168 w 21347"/>
                <a:gd name="connsiteY147" fmla="*/ 21096 h 21496"/>
                <a:gd name="connsiteX148" fmla="*/ 7127 w 21347"/>
                <a:gd name="connsiteY148" fmla="*/ 21052 h 21496"/>
                <a:gd name="connsiteX149" fmla="*/ 6915 w 21347"/>
                <a:gd name="connsiteY149" fmla="*/ 20920 h 21496"/>
                <a:gd name="connsiteX150" fmla="*/ 6902 w 21347"/>
                <a:gd name="connsiteY150" fmla="*/ 20921 h 21496"/>
                <a:gd name="connsiteX151" fmla="*/ 6899 w 21347"/>
                <a:gd name="connsiteY151" fmla="*/ 20917 h 21496"/>
                <a:gd name="connsiteX152" fmla="*/ 5729 w 21347"/>
                <a:gd name="connsiteY152" fmla="*/ 20746 h 21496"/>
                <a:gd name="connsiteX153" fmla="*/ 4086 w 21347"/>
                <a:gd name="connsiteY153" fmla="*/ 20142 h 21496"/>
                <a:gd name="connsiteX154" fmla="*/ 3994 w 21347"/>
                <a:gd name="connsiteY154" fmla="*/ 20023 h 21496"/>
                <a:gd name="connsiteX155" fmla="*/ 3962 w 21347"/>
                <a:gd name="connsiteY155" fmla="*/ 19988 h 21496"/>
                <a:gd name="connsiteX156" fmla="*/ 3078 w 21347"/>
                <a:gd name="connsiteY156" fmla="*/ 19833 h 21496"/>
                <a:gd name="connsiteX157" fmla="*/ 2992 w 21347"/>
                <a:gd name="connsiteY157" fmla="*/ 19813 h 21496"/>
                <a:gd name="connsiteX158" fmla="*/ 3078 w 21347"/>
                <a:gd name="connsiteY158" fmla="*/ 19833 h 21496"/>
                <a:gd name="connsiteX159" fmla="*/ 3962 w 21347"/>
                <a:gd name="connsiteY159" fmla="*/ 19988 h 21496"/>
                <a:gd name="connsiteX160" fmla="*/ 3918 w 21347"/>
                <a:gd name="connsiteY160" fmla="*/ 19900 h 21496"/>
                <a:gd name="connsiteX161" fmla="*/ 3823 w 21347"/>
                <a:gd name="connsiteY161" fmla="*/ 19829 h 21496"/>
                <a:gd name="connsiteX162" fmla="*/ 3804 w 21347"/>
                <a:gd name="connsiteY162" fmla="*/ 19813 h 21496"/>
                <a:gd name="connsiteX163" fmla="*/ 3763 w 21347"/>
                <a:gd name="connsiteY163" fmla="*/ 19772 h 21496"/>
                <a:gd name="connsiteX164" fmla="*/ 3731 w 21347"/>
                <a:gd name="connsiteY164" fmla="*/ 19636 h 21496"/>
                <a:gd name="connsiteX165" fmla="*/ 3740 w 21347"/>
                <a:gd name="connsiteY165" fmla="*/ 19615 h 21496"/>
                <a:gd name="connsiteX166" fmla="*/ 3766 w 21347"/>
                <a:gd name="connsiteY166" fmla="*/ 19599 h 21496"/>
                <a:gd name="connsiteX167" fmla="*/ 4092 w 21347"/>
                <a:gd name="connsiteY167" fmla="*/ 19247 h 21496"/>
                <a:gd name="connsiteX168" fmla="*/ 4124 w 21347"/>
                <a:gd name="connsiteY168" fmla="*/ 19224 h 21496"/>
                <a:gd name="connsiteX169" fmla="*/ 4178 w 21347"/>
                <a:gd name="connsiteY169" fmla="*/ 19186 h 21496"/>
                <a:gd name="connsiteX170" fmla="*/ 4178 w 21347"/>
                <a:gd name="connsiteY170" fmla="*/ 19186 h 21496"/>
                <a:gd name="connsiteX171" fmla="*/ 4280 w 21347"/>
                <a:gd name="connsiteY171" fmla="*/ 19063 h 21496"/>
                <a:gd name="connsiteX172" fmla="*/ 5002 w 21347"/>
                <a:gd name="connsiteY172" fmla="*/ 17250 h 21496"/>
                <a:gd name="connsiteX173" fmla="*/ 6502 w 21347"/>
                <a:gd name="connsiteY173" fmla="*/ 15042 h 21496"/>
                <a:gd name="connsiteX174" fmla="*/ 7828 w 21347"/>
                <a:gd name="connsiteY174" fmla="*/ 13278 h 21496"/>
                <a:gd name="connsiteX175" fmla="*/ 7958 w 21347"/>
                <a:gd name="connsiteY175" fmla="*/ 13331 h 21496"/>
                <a:gd name="connsiteX176" fmla="*/ 8107 w 21347"/>
                <a:gd name="connsiteY176" fmla="*/ 13558 h 21496"/>
                <a:gd name="connsiteX177" fmla="*/ 8272 w 21347"/>
                <a:gd name="connsiteY177" fmla="*/ 13798 h 21496"/>
                <a:gd name="connsiteX178" fmla="*/ 8868 w 21347"/>
                <a:gd name="connsiteY178" fmla="*/ 14865 h 21496"/>
                <a:gd name="connsiteX179" fmla="*/ 9033 w 21347"/>
                <a:gd name="connsiteY179" fmla="*/ 15095 h 21496"/>
                <a:gd name="connsiteX180" fmla="*/ 9074 w 21347"/>
                <a:gd name="connsiteY180" fmla="*/ 15158 h 21496"/>
                <a:gd name="connsiteX181" fmla="*/ 9838 w 21347"/>
                <a:gd name="connsiteY181" fmla="*/ 16292 h 21496"/>
                <a:gd name="connsiteX182" fmla="*/ 10672 w 21347"/>
                <a:gd name="connsiteY182" fmla="*/ 17680 h 21496"/>
                <a:gd name="connsiteX183" fmla="*/ 10685 w 21347"/>
                <a:gd name="connsiteY183" fmla="*/ 17719 h 21496"/>
                <a:gd name="connsiteX184" fmla="*/ 10713 w 21347"/>
                <a:gd name="connsiteY184" fmla="*/ 17759 h 21496"/>
                <a:gd name="connsiteX185" fmla="*/ 10850 w 21347"/>
                <a:gd name="connsiteY185" fmla="*/ 17986 h 21496"/>
                <a:gd name="connsiteX186" fmla="*/ 11116 w 21347"/>
                <a:gd name="connsiteY186" fmla="*/ 18056 h 21496"/>
                <a:gd name="connsiteX187" fmla="*/ 11731 w 21347"/>
                <a:gd name="connsiteY187" fmla="*/ 18582 h 21496"/>
                <a:gd name="connsiteX188" fmla="*/ 12619 w 21347"/>
                <a:gd name="connsiteY188" fmla="*/ 19188 h 21496"/>
                <a:gd name="connsiteX189" fmla="*/ 11731 w 21347"/>
                <a:gd name="connsiteY189" fmla="*/ 18582 h 21496"/>
                <a:gd name="connsiteX190" fmla="*/ 11116 w 21347"/>
                <a:gd name="connsiteY190" fmla="*/ 18056 h 21496"/>
                <a:gd name="connsiteX191" fmla="*/ 10850 w 21347"/>
                <a:gd name="connsiteY191" fmla="*/ 17986 h 21496"/>
                <a:gd name="connsiteX192" fmla="*/ 11335 w 21347"/>
                <a:gd name="connsiteY192" fmla="*/ 18697 h 21496"/>
                <a:gd name="connsiteX193" fmla="*/ 12698 w 21347"/>
                <a:gd name="connsiteY193" fmla="*/ 20613 h 21496"/>
                <a:gd name="connsiteX194" fmla="*/ 12888 w 21347"/>
                <a:gd name="connsiteY194" fmla="*/ 20648 h 21496"/>
                <a:gd name="connsiteX195" fmla="*/ 13767 w 21347"/>
                <a:gd name="connsiteY195" fmla="*/ 20479 h 21496"/>
                <a:gd name="connsiteX196" fmla="*/ 13989 w 21347"/>
                <a:gd name="connsiteY196" fmla="*/ 20389 h 21496"/>
                <a:gd name="connsiteX197" fmla="*/ 13767 w 21347"/>
                <a:gd name="connsiteY197" fmla="*/ 20479 h 21496"/>
                <a:gd name="connsiteX198" fmla="*/ 13849 w 21347"/>
                <a:gd name="connsiteY198" fmla="*/ 20535 h 21496"/>
                <a:gd name="connsiteX199" fmla="*/ 14055 w 21347"/>
                <a:gd name="connsiteY199" fmla="*/ 20984 h 21496"/>
                <a:gd name="connsiteX200" fmla="*/ 14255 w 21347"/>
                <a:gd name="connsiteY200" fmla="*/ 21083 h 21496"/>
                <a:gd name="connsiteX201" fmla="*/ 14252 w 21347"/>
                <a:gd name="connsiteY201" fmla="*/ 21084 h 21496"/>
                <a:gd name="connsiteX202" fmla="*/ 14325 w 21347"/>
                <a:gd name="connsiteY202" fmla="*/ 21235 h 21496"/>
                <a:gd name="connsiteX203" fmla="*/ 14347 w 21347"/>
                <a:gd name="connsiteY203" fmla="*/ 21275 h 21496"/>
                <a:gd name="connsiteX204" fmla="*/ 14420 w 21347"/>
                <a:gd name="connsiteY204" fmla="*/ 21374 h 21496"/>
                <a:gd name="connsiteX205" fmla="*/ 14429 w 21347"/>
                <a:gd name="connsiteY205" fmla="*/ 21414 h 21496"/>
                <a:gd name="connsiteX206" fmla="*/ 14468 w 21347"/>
                <a:gd name="connsiteY206" fmla="*/ 21462 h 21496"/>
                <a:gd name="connsiteX207" fmla="*/ 14743 w 21347"/>
                <a:gd name="connsiteY207" fmla="*/ 21473 h 21496"/>
                <a:gd name="connsiteX208" fmla="*/ 14864 w 21347"/>
                <a:gd name="connsiteY208" fmla="*/ 21496 h 21496"/>
                <a:gd name="connsiteX209" fmla="*/ 15165 w 21347"/>
                <a:gd name="connsiteY209" fmla="*/ 21485 h 21496"/>
                <a:gd name="connsiteX210" fmla="*/ 15476 w 21347"/>
                <a:gd name="connsiteY210" fmla="*/ 21467 h 21496"/>
                <a:gd name="connsiteX211" fmla="*/ 15802 w 21347"/>
                <a:gd name="connsiteY211" fmla="*/ 21379 h 21496"/>
                <a:gd name="connsiteX212" fmla="*/ 16351 w 21347"/>
                <a:gd name="connsiteY212" fmla="*/ 21241 h 21496"/>
                <a:gd name="connsiteX213" fmla="*/ 16674 w 21347"/>
                <a:gd name="connsiteY213" fmla="*/ 21000 h 21496"/>
                <a:gd name="connsiteX214" fmla="*/ 16846 w 21347"/>
                <a:gd name="connsiteY214" fmla="*/ 20907 h 21496"/>
                <a:gd name="connsiteX215" fmla="*/ 17867 w 21347"/>
                <a:gd name="connsiteY215" fmla="*/ 20761 h 21496"/>
                <a:gd name="connsiteX216" fmla="*/ 18859 w 21347"/>
                <a:gd name="connsiteY216" fmla="*/ 20537 h 21496"/>
                <a:gd name="connsiteX217" fmla="*/ 19693 w 21347"/>
                <a:gd name="connsiteY217" fmla="*/ 20273 h 21496"/>
                <a:gd name="connsiteX218" fmla="*/ 19944 w 21347"/>
                <a:gd name="connsiteY218" fmla="*/ 20183 h 21496"/>
                <a:gd name="connsiteX219" fmla="*/ 19944 w 21347"/>
                <a:gd name="connsiteY219" fmla="*/ 20183 h 21496"/>
                <a:gd name="connsiteX220" fmla="*/ 21177 w 21347"/>
                <a:gd name="connsiteY220" fmla="*/ 19657 h 21496"/>
                <a:gd name="connsiteX221" fmla="*/ 21317 w 21347"/>
                <a:gd name="connsiteY221" fmla="*/ 19526 h 21496"/>
                <a:gd name="connsiteX222" fmla="*/ 13390 w 21347"/>
                <a:gd name="connsiteY222" fmla="*/ 11703 h 21496"/>
                <a:gd name="connsiteX223" fmla="*/ 13390 w 21347"/>
                <a:gd name="connsiteY223" fmla="*/ 11703 h 21496"/>
                <a:gd name="connsiteX224" fmla="*/ 13589 w 21347"/>
                <a:gd name="connsiteY224" fmla="*/ 11781 h 21496"/>
                <a:gd name="connsiteX225" fmla="*/ 13973 w 21347"/>
                <a:gd name="connsiteY225" fmla="*/ 11791 h 21496"/>
                <a:gd name="connsiteX226" fmla="*/ 14135 w 21347"/>
                <a:gd name="connsiteY226" fmla="*/ 11767 h 21496"/>
                <a:gd name="connsiteX227" fmla="*/ 14832 w 21347"/>
                <a:gd name="connsiteY227" fmla="*/ 11633 h 21496"/>
                <a:gd name="connsiteX228" fmla="*/ 15118 w 21347"/>
                <a:gd name="connsiteY228" fmla="*/ 11615 h 21496"/>
                <a:gd name="connsiteX229" fmla="*/ 15600 w 21347"/>
                <a:gd name="connsiteY229" fmla="*/ 11520 h 21496"/>
                <a:gd name="connsiteX230" fmla="*/ 16088 w 21347"/>
                <a:gd name="connsiteY230" fmla="*/ 11598 h 21496"/>
                <a:gd name="connsiteX231" fmla="*/ 15993 w 21347"/>
                <a:gd name="connsiteY231" fmla="*/ 11683 h 21496"/>
                <a:gd name="connsiteX232" fmla="*/ 14823 w 21347"/>
                <a:gd name="connsiteY232" fmla="*/ 11819 h 21496"/>
                <a:gd name="connsiteX233" fmla="*/ 14823 w 21347"/>
                <a:gd name="connsiteY233" fmla="*/ 11819 h 21496"/>
                <a:gd name="connsiteX234" fmla="*/ 14585 w 21347"/>
                <a:gd name="connsiteY234" fmla="*/ 11842 h 21496"/>
                <a:gd name="connsiteX235" fmla="*/ 14499 w 21347"/>
                <a:gd name="connsiteY235" fmla="*/ 11852 h 21496"/>
                <a:gd name="connsiteX236" fmla="*/ 12625 w 21347"/>
                <a:gd name="connsiteY236" fmla="*/ 12043 h 21496"/>
                <a:gd name="connsiteX237" fmla="*/ 12394 w 21347"/>
                <a:gd name="connsiteY237" fmla="*/ 12016 h 21496"/>
                <a:gd name="connsiteX238" fmla="*/ 13183 w 21347"/>
                <a:gd name="connsiteY238" fmla="*/ 11705 h 21496"/>
                <a:gd name="connsiteX239" fmla="*/ 13390 w 21347"/>
                <a:gd name="connsiteY239" fmla="*/ 11703 h 21496"/>
                <a:gd name="connsiteX240" fmla="*/ 11731 w 21347"/>
                <a:gd name="connsiteY240" fmla="*/ 11503 h 21496"/>
                <a:gd name="connsiteX241" fmla="*/ 11760 w 21347"/>
                <a:gd name="connsiteY241" fmla="*/ 11470 h 21496"/>
                <a:gd name="connsiteX242" fmla="*/ 11985 w 21347"/>
                <a:gd name="connsiteY242" fmla="*/ 11502 h 21496"/>
                <a:gd name="connsiteX243" fmla="*/ 12086 w 21347"/>
                <a:gd name="connsiteY243" fmla="*/ 11346 h 21496"/>
                <a:gd name="connsiteX244" fmla="*/ 12147 w 21347"/>
                <a:gd name="connsiteY244" fmla="*/ 11188 h 21496"/>
                <a:gd name="connsiteX245" fmla="*/ 12470 w 21347"/>
                <a:gd name="connsiteY245" fmla="*/ 11146 h 21496"/>
                <a:gd name="connsiteX246" fmla="*/ 13193 w 21347"/>
                <a:gd name="connsiteY246" fmla="*/ 11569 h 21496"/>
                <a:gd name="connsiteX247" fmla="*/ 13098 w 21347"/>
                <a:gd name="connsiteY247" fmla="*/ 11656 h 21496"/>
                <a:gd name="connsiteX248" fmla="*/ 12334 w 21347"/>
                <a:gd name="connsiteY248" fmla="*/ 11968 h 21496"/>
                <a:gd name="connsiteX249" fmla="*/ 12010 w 21347"/>
                <a:gd name="connsiteY249" fmla="*/ 12002 h 21496"/>
                <a:gd name="connsiteX250" fmla="*/ 11925 w 21347"/>
                <a:gd name="connsiteY250" fmla="*/ 11933 h 21496"/>
                <a:gd name="connsiteX251" fmla="*/ 11782 w 21347"/>
                <a:gd name="connsiteY251" fmla="*/ 11601 h 21496"/>
                <a:gd name="connsiteX252" fmla="*/ 11731 w 21347"/>
                <a:gd name="connsiteY252" fmla="*/ 11503 h 21496"/>
                <a:gd name="connsiteX0" fmla="*/ 21317 w 21347"/>
                <a:gd name="connsiteY0" fmla="*/ 19526 h 21496"/>
                <a:gd name="connsiteX1" fmla="*/ 20743 w 21347"/>
                <a:gd name="connsiteY1" fmla="*/ 19439 h 21496"/>
                <a:gd name="connsiteX2" fmla="*/ 18891 w 21347"/>
                <a:gd name="connsiteY2" fmla="*/ 19788 h 21496"/>
                <a:gd name="connsiteX3" fmla="*/ 18647 w 21347"/>
                <a:gd name="connsiteY3" fmla="*/ 19787 h 21496"/>
                <a:gd name="connsiteX4" fmla="*/ 18558 w 21347"/>
                <a:gd name="connsiteY4" fmla="*/ 19785 h 21496"/>
                <a:gd name="connsiteX5" fmla="*/ 17791 w 21347"/>
                <a:gd name="connsiteY5" fmla="*/ 19741 h 21496"/>
                <a:gd name="connsiteX6" fmla="*/ 17708 w 21347"/>
                <a:gd name="connsiteY6" fmla="*/ 19735 h 21496"/>
                <a:gd name="connsiteX7" fmla="*/ 16849 w 21347"/>
                <a:gd name="connsiteY7" fmla="*/ 19717 h 21496"/>
                <a:gd name="connsiteX8" fmla="*/ 17708 w 21347"/>
                <a:gd name="connsiteY8" fmla="*/ 19735 h 21496"/>
                <a:gd name="connsiteX9" fmla="*/ 17496 w 21347"/>
                <a:gd name="connsiteY9" fmla="*/ 19712 h 21496"/>
                <a:gd name="connsiteX10" fmla="*/ 16640 w 21347"/>
                <a:gd name="connsiteY10" fmla="*/ 19590 h 21496"/>
                <a:gd name="connsiteX11" fmla="*/ 16183 w 21347"/>
                <a:gd name="connsiteY11" fmla="*/ 19316 h 21496"/>
                <a:gd name="connsiteX12" fmla="*/ 15923 w 21347"/>
                <a:gd name="connsiteY12" fmla="*/ 19224 h 21496"/>
                <a:gd name="connsiteX13" fmla="*/ 15438 w 21347"/>
                <a:gd name="connsiteY13" fmla="*/ 19192 h 21496"/>
                <a:gd name="connsiteX14" fmla="*/ 15317 w 21347"/>
                <a:gd name="connsiteY14" fmla="*/ 19084 h 21496"/>
                <a:gd name="connsiteX15" fmla="*/ 15355 w 21347"/>
                <a:gd name="connsiteY15" fmla="*/ 18928 h 21496"/>
                <a:gd name="connsiteX16" fmla="*/ 15317 w 21347"/>
                <a:gd name="connsiteY16" fmla="*/ 18752 h 21496"/>
                <a:gd name="connsiteX17" fmla="*/ 14639 w 21347"/>
                <a:gd name="connsiteY17" fmla="*/ 17498 h 21496"/>
                <a:gd name="connsiteX18" fmla="*/ 14617 w 21347"/>
                <a:gd name="connsiteY18" fmla="*/ 17440 h 21496"/>
                <a:gd name="connsiteX19" fmla="*/ 14617 w 21347"/>
                <a:gd name="connsiteY19" fmla="*/ 17440 h 21496"/>
                <a:gd name="connsiteX20" fmla="*/ 14379 w 21347"/>
                <a:gd name="connsiteY20" fmla="*/ 17189 h 21496"/>
                <a:gd name="connsiteX21" fmla="*/ 14344 w 21347"/>
                <a:gd name="connsiteY21" fmla="*/ 17149 h 21496"/>
                <a:gd name="connsiteX22" fmla="*/ 14030 w 21347"/>
                <a:gd name="connsiteY22" fmla="*/ 16853 h 21496"/>
                <a:gd name="connsiteX23" fmla="*/ 13970 w 21347"/>
                <a:gd name="connsiteY23" fmla="*/ 16763 h 21496"/>
                <a:gd name="connsiteX24" fmla="*/ 13285 w 21347"/>
                <a:gd name="connsiteY24" fmla="*/ 16152 h 21496"/>
                <a:gd name="connsiteX25" fmla="*/ 13282 w 21347"/>
                <a:gd name="connsiteY25" fmla="*/ 15996 h 21496"/>
                <a:gd name="connsiteX26" fmla="*/ 13206 w 21347"/>
                <a:gd name="connsiteY26" fmla="*/ 15606 h 21496"/>
                <a:gd name="connsiteX27" fmla="*/ 13202 w 21347"/>
                <a:gd name="connsiteY27" fmla="*/ 15493 h 21496"/>
                <a:gd name="connsiteX28" fmla="*/ 13247 w 21347"/>
                <a:gd name="connsiteY28" fmla="*/ 15570 h 21496"/>
                <a:gd name="connsiteX29" fmla="*/ 13535 w 21347"/>
                <a:gd name="connsiteY29" fmla="*/ 15551 h 21496"/>
                <a:gd name="connsiteX30" fmla="*/ 14588 w 21347"/>
                <a:gd name="connsiteY30" fmla="*/ 15443 h 21496"/>
                <a:gd name="connsiteX31" fmla="*/ 19478 w 21347"/>
                <a:gd name="connsiteY31" fmla="*/ 14935 h 21496"/>
                <a:gd name="connsiteX32" fmla="*/ 20175 w 21347"/>
                <a:gd name="connsiteY32" fmla="*/ 14412 h 21496"/>
                <a:gd name="connsiteX33" fmla="*/ 19310 w 21347"/>
                <a:gd name="connsiteY33" fmla="*/ 12580 h 21496"/>
                <a:gd name="connsiteX34" fmla="*/ 19252 w 21347"/>
                <a:gd name="connsiteY34" fmla="*/ 12481 h 21496"/>
                <a:gd name="connsiteX35" fmla="*/ 19233 w 21347"/>
                <a:gd name="connsiteY35" fmla="*/ 12442 h 21496"/>
                <a:gd name="connsiteX36" fmla="*/ 19202 w 21347"/>
                <a:gd name="connsiteY36" fmla="*/ 12436 h 21496"/>
                <a:gd name="connsiteX37" fmla="*/ 19233 w 21347"/>
                <a:gd name="connsiteY37" fmla="*/ 12442 h 21496"/>
                <a:gd name="connsiteX38" fmla="*/ 19211 w 21347"/>
                <a:gd name="connsiteY38" fmla="*/ 12403 h 21496"/>
                <a:gd name="connsiteX39" fmla="*/ 19202 w 21347"/>
                <a:gd name="connsiteY39" fmla="*/ 12365 h 21496"/>
                <a:gd name="connsiteX40" fmla="*/ 19170 w 21347"/>
                <a:gd name="connsiteY40" fmla="*/ 12305 h 21496"/>
                <a:gd name="connsiteX41" fmla="*/ 19081 w 21347"/>
                <a:gd name="connsiteY41" fmla="*/ 12110 h 21496"/>
                <a:gd name="connsiteX42" fmla="*/ 18881 w 21347"/>
                <a:gd name="connsiteY42" fmla="*/ 11700 h 21496"/>
                <a:gd name="connsiteX43" fmla="*/ 18869 w 21347"/>
                <a:gd name="connsiteY43" fmla="*/ 11642 h 21496"/>
                <a:gd name="connsiteX44" fmla="*/ 18869 w 21347"/>
                <a:gd name="connsiteY44" fmla="*/ 11642 h 21496"/>
                <a:gd name="connsiteX45" fmla="*/ 18847 w 21347"/>
                <a:gd name="connsiteY45" fmla="*/ 11602 h 21496"/>
                <a:gd name="connsiteX46" fmla="*/ 18726 w 21347"/>
                <a:gd name="connsiteY46" fmla="*/ 11450 h 21496"/>
                <a:gd name="connsiteX47" fmla="*/ 18523 w 21347"/>
                <a:gd name="connsiteY47" fmla="*/ 11406 h 21496"/>
                <a:gd name="connsiteX48" fmla="*/ 16941 w 21347"/>
                <a:gd name="connsiteY48" fmla="*/ 11544 h 21496"/>
                <a:gd name="connsiteX49" fmla="*/ 16820 w 21347"/>
                <a:gd name="connsiteY49" fmla="*/ 11552 h 21496"/>
                <a:gd name="connsiteX50" fmla="*/ 15758 w 21347"/>
                <a:gd name="connsiteY50" fmla="*/ 11447 h 21496"/>
                <a:gd name="connsiteX51" fmla="*/ 15685 w 21347"/>
                <a:gd name="connsiteY51" fmla="*/ 11427 h 21496"/>
                <a:gd name="connsiteX52" fmla="*/ 16040 w 21347"/>
                <a:gd name="connsiteY52" fmla="*/ 11369 h 21496"/>
                <a:gd name="connsiteX53" fmla="*/ 15942 w 21347"/>
                <a:gd name="connsiteY53" fmla="*/ 11291 h 21496"/>
                <a:gd name="connsiteX54" fmla="*/ 14249 w 21347"/>
                <a:gd name="connsiteY54" fmla="*/ 10602 h 21496"/>
                <a:gd name="connsiteX55" fmla="*/ 13469 w 21347"/>
                <a:gd name="connsiteY55" fmla="*/ 9933 h 21496"/>
                <a:gd name="connsiteX56" fmla="*/ 12695 w 21347"/>
                <a:gd name="connsiteY56" fmla="*/ 9067 h 21496"/>
                <a:gd name="connsiteX57" fmla="*/ 12001 w 21347"/>
                <a:gd name="connsiteY57" fmla="*/ 8122 h 21496"/>
                <a:gd name="connsiteX58" fmla="*/ 11988 w 21347"/>
                <a:gd name="connsiteY58" fmla="*/ 8082 h 21496"/>
                <a:gd name="connsiteX59" fmla="*/ 11963 w 21347"/>
                <a:gd name="connsiteY59" fmla="*/ 8006 h 21496"/>
                <a:gd name="connsiteX60" fmla="*/ 11947 w 21347"/>
                <a:gd name="connsiteY60" fmla="*/ 7945 h 21496"/>
                <a:gd name="connsiteX61" fmla="*/ 11814 w 21347"/>
                <a:gd name="connsiteY61" fmla="*/ 7496 h 21496"/>
                <a:gd name="connsiteX62" fmla="*/ 11810 w 21347"/>
                <a:gd name="connsiteY62" fmla="*/ 7438 h 21496"/>
                <a:gd name="connsiteX63" fmla="*/ 11810 w 21347"/>
                <a:gd name="connsiteY63" fmla="*/ 7397 h 21496"/>
                <a:gd name="connsiteX64" fmla="*/ 11804 w 21347"/>
                <a:gd name="connsiteY64" fmla="*/ 7300 h 21496"/>
                <a:gd name="connsiteX65" fmla="*/ 11798 w 21347"/>
                <a:gd name="connsiteY65" fmla="*/ 7227 h 21496"/>
                <a:gd name="connsiteX66" fmla="*/ 11221 w 21347"/>
                <a:gd name="connsiteY66" fmla="*/ 5083 h 21496"/>
                <a:gd name="connsiteX67" fmla="*/ 9981 w 21347"/>
                <a:gd name="connsiteY67" fmla="*/ 3880 h 21496"/>
                <a:gd name="connsiteX68" fmla="*/ 9464 w 21347"/>
                <a:gd name="connsiteY68" fmla="*/ 3651 h 21496"/>
                <a:gd name="connsiteX69" fmla="*/ 9401 w 21347"/>
                <a:gd name="connsiteY69" fmla="*/ 3637 h 21496"/>
                <a:gd name="connsiteX70" fmla="*/ 9401 w 21347"/>
                <a:gd name="connsiteY70" fmla="*/ 3636 h 21496"/>
                <a:gd name="connsiteX71" fmla="*/ 9401 w 21347"/>
                <a:gd name="connsiteY71" fmla="*/ 3637 h 21496"/>
                <a:gd name="connsiteX72" fmla="*/ 9337 w 21347"/>
                <a:gd name="connsiteY72" fmla="*/ 3592 h 21496"/>
                <a:gd name="connsiteX73" fmla="*/ 9255 w 21347"/>
                <a:gd name="connsiteY73" fmla="*/ 3552 h 21496"/>
                <a:gd name="connsiteX74" fmla="*/ 8846 w 21347"/>
                <a:gd name="connsiteY74" fmla="*/ 3162 h 21496"/>
                <a:gd name="connsiteX75" fmla="*/ 8836 w 21347"/>
                <a:gd name="connsiteY75" fmla="*/ 3157 h 21496"/>
                <a:gd name="connsiteX76" fmla="*/ 8839 w 21347"/>
                <a:gd name="connsiteY76" fmla="*/ 3151 h 21496"/>
                <a:gd name="connsiteX77" fmla="*/ 8811 w 21347"/>
                <a:gd name="connsiteY77" fmla="*/ 2932 h 21496"/>
                <a:gd name="connsiteX78" fmla="*/ 9724 w 21347"/>
                <a:gd name="connsiteY78" fmla="*/ 2768 h 21496"/>
                <a:gd name="connsiteX79" fmla="*/ 9867 w 21347"/>
                <a:gd name="connsiteY79" fmla="*/ 2707 h 21496"/>
                <a:gd name="connsiteX80" fmla="*/ 9984 w 21347"/>
                <a:gd name="connsiteY80" fmla="*/ 1924 h 21496"/>
                <a:gd name="connsiteX81" fmla="*/ 9971 w 21347"/>
                <a:gd name="connsiteY81" fmla="*/ 1896 h 21496"/>
                <a:gd name="connsiteX82" fmla="*/ 10067 w 21347"/>
                <a:gd name="connsiteY82" fmla="*/ 1869 h 21496"/>
                <a:gd name="connsiteX83" fmla="*/ 10276 w 21347"/>
                <a:gd name="connsiteY83" fmla="*/ 1828 h 21496"/>
                <a:gd name="connsiteX84" fmla="*/ 10067 w 21347"/>
                <a:gd name="connsiteY84" fmla="*/ 1511 h 21496"/>
                <a:gd name="connsiteX85" fmla="*/ 9908 w 21347"/>
                <a:gd name="connsiteY85" fmla="*/ 1288 h 21496"/>
                <a:gd name="connsiteX86" fmla="*/ 9902 w 21347"/>
                <a:gd name="connsiteY86" fmla="*/ 1160 h 21496"/>
                <a:gd name="connsiteX87" fmla="*/ 9543 w 21347"/>
                <a:gd name="connsiteY87" fmla="*/ 526 h 21496"/>
                <a:gd name="connsiteX88" fmla="*/ 9210 w 21347"/>
                <a:gd name="connsiteY88" fmla="*/ 329 h 21496"/>
                <a:gd name="connsiteX89" fmla="*/ 8570 w 21347"/>
                <a:gd name="connsiteY89" fmla="*/ 149 h 21496"/>
                <a:gd name="connsiteX90" fmla="*/ 7672 w 21347"/>
                <a:gd name="connsiteY90" fmla="*/ 19 h 21496"/>
                <a:gd name="connsiteX91" fmla="*/ 5878 w 21347"/>
                <a:gd name="connsiteY91" fmla="*/ 184 h 21496"/>
                <a:gd name="connsiteX92" fmla="*/ 4942 w 21347"/>
                <a:gd name="connsiteY92" fmla="*/ 678 h 21496"/>
                <a:gd name="connsiteX93" fmla="*/ 5104 w 21347"/>
                <a:gd name="connsiteY93" fmla="*/ 696 h 21496"/>
                <a:gd name="connsiteX94" fmla="*/ 5202 w 21347"/>
                <a:gd name="connsiteY94" fmla="*/ 646 h 21496"/>
                <a:gd name="connsiteX95" fmla="*/ 5104 w 21347"/>
                <a:gd name="connsiteY95" fmla="*/ 696 h 21496"/>
                <a:gd name="connsiteX96" fmla="*/ 4942 w 21347"/>
                <a:gd name="connsiteY96" fmla="*/ 678 h 21496"/>
                <a:gd name="connsiteX97" fmla="*/ 4749 w 21347"/>
                <a:gd name="connsiteY97" fmla="*/ 1305 h 21496"/>
                <a:gd name="connsiteX98" fmla="*/ 5925 w 21347"/>
                <a:gd name="connsiteY98" fmla="*/ 2428 h 21496"/>
                <a:gd name="connsiteX99" fmla="*/ 5932 w 21347"/>
                <a:gd name="connsiteY99" fmla="*/ 2817 h 21496"/>
                <a:gd name="connsiteX100" fmla="*/ 5748 w 21347"/>
                <a:gd name="connsiteY100" fmla="*/ 2912 h 21496"/>
                <a:gd name="connsiteX101" fmla="*/ 4489 w 21347"/>
                <a:gd name="connsiteY101" fmla="*/ 3476 h 21496"/>
                <a:gd name="connsiteX102" fmla="*/ 3005 w 21347"/>
                <a:gd name="connsiteY102" fmla="*/ 4255 h 21496"/>
                <a:gd name="connsiteX103" fmla="*/ 2888 w 21347"/>
                <a:gd name="connsiteY103" fmla="*/ 4529 h 21496"/>
                <a:gd name="connsiteX104" fmla="*/ 2650 w 21347"/>
                <a:gd name="connsiteY104" fmla="*/ 4766 h 21496"/>
                <a:gd name="connsiteX105" fmla="*/ 2314 w 21347"/>
                <a:gd name="connsiteY105" fmla="*/ 5447 h 21496"/>
                <a:gd name="connsiteX106" fmla="*/ 2032 w 21347"/>
                <a:gd name="connsiteY106" fmla="*/ 5876 h 21496"/>
                <a:gd name="connsiteX107" fmla="*/ 1420 w 21347"/>
                <a:gd name="connsiteY107" fmla="*/ 7080 h 21496"/>
                <a:gd name="connsiteX108" fmla="*/ 1271 w 21347"/>
                <a:gd name="connsiteY108" fmla="*/ 7853 h 21496"/>
                <a:gd name="connsiteX109" fmla="*/ 2663 w 21347"/>
                <a:gd name="connsiteY109" fmla="*/ 8559 h 21496"/>
                <a:gd name="connsiteX110" fmla="*/ 2330 w 21347"/>
                <a:gd name="connsiteY110" fmla="*/ 8286 h 21496"/>
                <a:gd name="connsiteX111" fmla="*/ 2663 w 21347"/>
                <a:gd name="connsiteY111" fmla="*/ 8559 h 21496"/>
                <a:gd name="connsiteX112" fmla="*/ 2666 w 21347"/>
                <a:gd name="connsiteY112" fmla="*/ 8559 h 21496"/>
                <a:gd name="connsiteX113" fmla="*/ 2884 w 21347"/>
                <a:gd name="connsiteY113" fmla="*/ 8663 h 21496"/>
                <a:gd name="connsiteX114" fmla="*/ 2913 w 21347"/>
                <a:gd name="connsiteY114" fmla="*/ 8672 h 21496"/>
                <a:gd name="connsiteX115" fmla="*/ 3306 w 21347"/>
                <a:gd name="connsiteY115" fmla="*/ 8963 h 21496"/>
                <a:gd name="connsiteX116" fmla="*/ 2498 w 21347"/>
                <a:gd name="connsiteY116" fmla="*/ 11467 h 21496"/>
                <a:gd name="connsiteX117" fmla="*/ 2602 w 21347"/>
                <a:gd name="connsiteY117" fmla="*/ 11535 h 21496"/>
                <a:gd name="connsiteX118" fmla="*/ 3544 w 21347"/>
                <a:gd name="connsiteY118" fmla="*/ 11698 h 21496"/>
                <a:gd name="connsiteX119" fmla="*/ 3528 w 21347"/>
                <a:gd name="connsiteY119" fmla="*/ 12587 h 21496"/>
                <a:gd name="connsiteX120" fmla="*/ 3347 w 21347"/>
                <a:gd name="connsiteY120" fmla="*/ 13639 h 21496"/>
                <a:gd name="connsiteX121" fmla="*/ 2792 w 21347"/>
                <a:gd name="connsiteY121" fmla="*/ 14806 h 21496"/>
                <a:gd name="connsiteX122" fmla="*/ 2682 w 21347"/>
                <a:gd name="connsiteY122" fmla="*/ 14925 h 21496"/>
                <a:gd name="connsiteX123" fmla="*/ 2307 w 21347"/>
                <a:gd name="connsiteY123" fmla="*/ 15688 h 21496"/>
                <a:gd name="connsiteX124" fmla="*/ 1575 w 21347"/>
                <a:gd name="connsiteY124" fmla="*/ 17073 h 21496"/>
                <a:gd name="connsiteX125" fmla="*/ 1150 w 21347"/>
                <a:gd name="connsiteY125" fmla="*/ 18874 h 21496"/>
                <a:gd name="connsiteX126" fmla="*/ 1134 w 21347"/>
                <a:gd name="connsiteY126" fmla="*/ 18951 h 21496"/>
                <a:gd name="connsiteX127" fmla="*/ 849 w 21347"/>
                <a:gd name="connsiteY127" fmla="*/ 19869 h 21496"/>
                <a:gd name="connsiteX128" fmla="*/ 842 w 21347"/>
                <a:gd name="connsiteY128" fmla="*/ 19921 h 21496"/>
                <a:gd name="connsiteX129" fmla="*/ 598 w 21347"/>
                <a:gd name="connsiteY129" fmla="*/ 19945 h 21496"/>
                <a:gd name="connsiteX130" fmla="*/ 364 w 21347"/>
                <a:gd name="connsiteY130" fmla="*/ 20084 h 21496"/>
                <a:gd name="connsiteX131" fmla="*/ 126 w 21347"/>
                <a:gd name="connsiteY131" fmla="*/ 21183 h 21496"/>
                <a:gd name="connsiteX132" fmla="*/ 1248 w 21347"/>
                <a:gd name="connsiteY132" fmla="*/ 21254 h 21496"/>
                <a:gd name="connsiteX133" fmla="*/ 1369 w 21347"/>
                <a:gd name="connsiteY133" fmla="*/ 21260 h 21496"/>
                <a:gd name="connsiteX134" fmla="*/ 1664 w 21347"/>
                <a:gd name="connsiteY134" fmla="*/ 21263 h 21496"/>
                <a:gd name="connsiteX135" fmla="*/ 2022 w 21347"/>
                <a:gd name="connsiteY135" fmla="*/ 21275 h 21496"/>
                <a:gd name="connsiteX136" fmla="*/ 2101 w 21347"/>
                <a:gd name="connsiteY136" fmla="*/ 21255 h 21496"/>
                <a:gd name="connsiteX137" fmla="*/ 2101 w 21347"/>
                <a:gd name="connsiteY137" fmla="*/ 21255 h 21496"/>
                <a:gd name="connsiteX138" fmla="*/ 2180 w 21347"/>
                <a:gd name="connsiteY138" fmla="*/ 21260 h 21496"/>
                <a:gd name="connsiteX139" fmla="*/ 2101 w 21347"/>
                <a:gd name="connsiteY139" fmla="*/ 21255 h 21496"/>
                <a:gd name="connsiteX140" fmla="*/ 2022 w 21347"/>
                <a:gd name="connsiteY140" fmla="*/ 21275 h 21496"/>
                <a:gd name="connsiteX141" fmla="*/ 2390 w 21347"/>
                <a:gd name="connsiteY141" fmla="*/ 21305 h 21496"/>
                <a:gd name="connsiteX142" fmla="*/ 2507 w 21347"/>
                <a:gd name="connsiteY142" fmla="*/ 21318 h 21496"/>
                <a:gd name="connsiteX143" fmla="*/ 2713 w 21347"/>
                <a:gd name="connsiteY143" fmla="*/ 21331 h 21496"/>
                <a:gd name="connsiteX144" fmla="*/ 6845 w 21347"/>
                <a:gd name="connsiteY144" fmla="*/ 21353 h 21496"/>
                <a:gd name="connsiteX145" fmla="*/ 7067 w 21347"/>
                <a:gd name="connsiteY145" fmla="*/ 21258 h 21496"/>
                <a:gd name="connsiteX146" fmla="*/ 7292 w 21347"/>
                <a:gd name="connsiteY146" fmla="*/ 21148 h 21496"/>
                <a:gd name="connsiteX147" fmla="*/ 7127 w 21347"/>
                <a:gd name="connsiteY147" fmla="*/ 21052 h 21496"/>
                <a:gd name="connsiteX148" fmla="*/ 6915 w 21347"/>
                <a:gd name="connsiteY148" fmla="*/ 20920 h 21496"/>
                <a:gd name="connsiteX149" fmla="*/ 6902 w 21347"/>
                <a:gd name="connsiteY149" fmla="*/ 20921 h 21496"/>
                <a:gd name="connsiteX150" fmla="*/ 6899 w 21347"/>
                <a:gd name="connsiteY150" fmla="*/ 20917 h 21496"/>
                <a:gd name="connsiteX151" fmla="*/ 5729 w 21347"/>
                <a:gd name="connsiteY151" fmla="*/ 20746 h 21496"/>
                <a:gd name="connsiteX152" fmla="*/ 4086 w 21347"/>
                <a:gd name="connsiteY152" fmla="*/ 20142 h 21496"/>
                <a:gd name="connsiteX153" fmla="*/ 3994 w 21347"/>
                <a:gd name="connsiteY153" fmla="*/ 20023 h 21496"/>
                <a:gd name="connsiteX154" fmla="*/ 3962 w 21347"/>
                <a:gd name="connsiteY154" fmla="*/ 19988 h 21496"/>
                <a:gd name="connsiteX155" fmla="*/ 3078 w 21347"/>
                <a:gd name="connsiteY155" fmla="*/ 19833 h 21496"/>
                <a:gd name="connsiteX156" fmla="*/ 2992 w 21347"/>
                <a:gd name="connsiteY156" fmla="*/ 19813 h 21496"/>
                <a:gd name="connsiteX157" fmla="*/ 3078 w 21347"/>
                <a:gd name="connsiteY157" fmla="*/ 19833 h 21496"/>
                <a:gd name="connsiteX158" fmla="*/ 3962 w 21347"/>
                <a:gd name="connsiteY158" fmla="*/ 19988 h 21496"/>
                <a:gd name="connsiteX159" fmla="*/ 3918 w 21347"/>
                <a:gd name="connsiteY159" fmla="*/ 19900 h 21496"/>
                <a:gd name="connsiteX160" fmla="*/ 3823 w 21347"/>
                <a:gd name="connsiteY160" fmla="*/ 19829 h 21496"/>
                <a:gd name="connsiteX161" fmla="*/ 3804 w 21347"/>
                <a:gd name="connsiteY161" fmla="*/ 19813 h 21496"/>
                <a:gd name="connsiteX162" fmla="*/ 3763 w 21347"/>
                <a:gd name="connsiteY162" fmla="*/ 19772 h 21496"/>
                <a:gd name="connsiteX163" fmla="*/ 3731 w 21347"/>
                <a:gd name="connsiteY163" fmla="*/ 19636 h 21496"/>
                <a:gd name="connsiteX164" fmla="*/ 3740 w 21347"/>
                <a:gd name="connsiteY164" fmla="*/ 19615 h 21496"/>
                <a:gd name="connsiteX165" fmla="*/ 3766 w 21347"/>
                <a:gd name="connsiteY165" fmla="*/ 19599 h 21496"/>
                <a:gd name="connsiteX166" fmla="*/ 4092 w 21347"/>
                <a:gd name="connsiteY166" fmla="*/ 19247 h 21496"/>
                <a:gd name="connsiteX167" fmla="*/ 4124 w 21347"/>
                <a:gd name="connsiteY167" fmla="*/ 19224 h 21496"/>
                <a:gd name="connsiteX168" fmla="*/ 4178 w 21347"/>
                <a:gd name="connsiteY168" fmla="*/ 19186 h 21496"/>
                <a:gd name="connsiteX169" fmla="*/ 4178 w 21347"/>
                <a:gd name="connsiteY169" fmla="*/ 19186 h 21496"/>
                <a:gd name="connsiteX170" fmla="*/ 4280 w 21347"/>
                <a:gd name="connsiteY170" fmla="*/ 19063 h 21496"/>
                <a:gd name="connsiteX171" fmla="*/ 5002 w 21347"/>
                <a:gd name="connsiteY171" fmla="*/ 17250 h 21496"/>
                <a:gd name="connsiteX172" fmla="*/ 6502 w 21347"/>
                <a:gd name="connsiteY172" fmla="*/ 15042 h 21496"/>
                <a:gd name="connsiteX173" fmla="*/ 7828 w 21347"/>
                <a:gd name="connsiteY173" fmla="*/ 13278 h 21496"/>
                <a:gd name="connsiteX174" fmla="*/ 7958 w 21347"/>
                <a:gd name="connsiteY174" fmla="*/ 13331 h 21496"/>
                <a:gd name="connsiteX175" fmla="*/ 8107 w 21347"/>
                <a:gd name="connsiteY175" fmla="*/ 13558 h 21496"/>
                <a:gd name="connsiteX176" fmla="*/ 8272 w 21347"/>
                <a:gd name="connsiteY176" fmla="*/ 13798 h 21496"/>
                <a:gd name="connsiteX177" fmla="*/ 8868 w 21347"/>
                <a:gd name="connsiteY177" fmla="*/ 14865 h 21496"/>
                <a:gd name="connsiteX178" fmla="*/ 9033 w 21347"/>
                <a:gd name="connsiteY178" fmla="*/ 15095 h 21496"/>
                <a:gd name="connsiteX179" fmla="*/ 9074 w 21347"/>
                <a:gd name="connsiteY179" fmla="*/ 15158 h 21496"/>
                <a:gd name="connsiteX180" fmla="*/ 9838 w 21347"/>
                <a:gd name="connsiteY180" fmla="*/ 16292 h 21496"/>
                <a:gd name="connsiteX181" fmla="*/ 10672 w 21347"/>
                <a:gd name="connsiteY181" fmla="*/ 17680 h 21496"/>
                <a:gd name="connsiteX182" fmla="*/ 10685 w 21347"/>
                <a:gd name="connsiteY182" fmla="*/ 17719 h 21496"/>
                <a:gd name="connsiteX183" fmla="*/ 10713 w 21347"/>
                <a:gd name="connsiteY183" fmla="*/ 17759 h 21496"/>
                <a:gd name="connsiteX184" fmla="*/ 10850 w 21347"/>
                <a:gd name="connsiteY184" fmla="*/ 17986 h 21496"/>
                <a:gd name="connsiteX185" fmla="*/ 11116 w 21347"/>
                <a:gd name="connsiteY185" fmla="*/ 18056 h 21496"/>
                <a:gd name="connsiteX186" fmla="*/ 11731 w 21347"/>
                <a:gd name="connsiteY186" fmla="*/ 18582 h 21496"/>
                <a:gd name="connsiteX187" fmla="*/ 12619 w 21347"/>
                <a:gd name="connsiteY187" fmla="*/ 19188 h 21496"/>
                <a:gd name="connsiteX188" fmla="*/ 11731 w 21347"/>
                <a:gd name="connsiteY188" fmla="*/ 18582 h 21496"/>
                <a:gd name="connsiteX189" fmla="*/ 11116 w 21347"/>
                <a:gd name="connsiteY189" fmla="*/ 18056 h 21496"/>
                <a:gd name="connsiteX190" fmla="*/ 10850 w 21347"/>
                <a:gd name="connsiteY190" fmla="*/ 17986 h 21496"/>
                <a:gd name="connsiteX191" fmla="*/ 11335 w 21347"/>
                <a:gd name="connsiteY191" fmla="*/ 18697 h 21496"/>
                <a:gd name="connsiteX192" fmla="*/ 12698 w 21347"/>
                <a:gd name="connsiteY192" fmla="*/ 20613 h 21496"/>
                <a:gd name="connsiteX193" fmla="*/ 12888 w 21347"/>
                <a:gd name="connsiteY193" fmla="*/ 20648 h 21496"/>
                <a:gd name="connsiteX194" fmla="*/ 13767 w 21347"/>
                <a:gd name="connsiteY194" fmla="*/ 20479 h 21496"/>
                <a:gd name="connsiteX195" fmla="*/ 13989 w 21347"/>
                <a:gd name="connsiteY195" fmla="*/ 20389 h 21496"/>
                <a:gd name="connsiteX196" fmla="*/ 13767 w 21347"/>
                <a:gd name="connsiteY196" fmla="*/ 20479 h 21496"/>
                <a:gd name="connsiteX197" fmla="*/ 13849 w 21347"/>
                <a:gd name="connsiteY197" fmla="*/ 20535 h 21496"/>
                <a:gd name="connsiteX198" fmla="*/ 14055 w 21347"/>
                <a:gd name="connsiteY198" fmla="*/ 20984 h 21496"/>
                <a:gd name="connsiteX199" fmla="*/ 14255 w 21347"/>
                <a:gd name="connsiteY199" fmla="*/ 21083 h 21496"/>
                <a:gd name="connsiteX200" fmla="*/ 14252 w 21347"/>
                <a:gd name="connsiteY200" fmla="*/ 21084 h 21496"/>
                <a:gd name="connsiteX201" fmla="*/ 14325 w 21347"/>
                <a:gd name="connsiteY201" fmla="*/ 21235 h 21496"/>
                <a:gd name="connsiteX202" fmla="*/ 14347 w 21347"/>
                <a:gd name="connsiteY202" fmla="*/ 21275 h 21496"/>
                <a:gd name="connsiteX203" fmla="*/ 14420 w 21347"/>
                <a:gd name="connsiteY203" fmla="*/ 21374 h 21496"/>
                <a:gd name="connsiteX204" fmla="*/ 14429 w 21347"/>
                <a:gd name="connsiteY204" fmla="*/ 21414 h 21496"/>
                <a:gd name="connsiteX205" fmla="*/ 14468 w 21347"/>
                <a:gd name="connsiteY205" fmla="*/ 21462 h 21496"/>
                <a:gd name="connsiteX206" fmla="*/ 14743 w 21347"/>
                <a:gd name="connsiteY206" fmla="*/ 21473 h 21496"/>
                <a:gd name="connsiteX207" fmla="*/ 14864 w 21347"/>
                <a:gd name="connsiteY207" fmla="*/ 21496 h 21496"/>
                <a:gd name="connsiteX208" fmla="*/ 15165 w 21347"/>
                <a:gd name="connsiteY208" fmla="*/ 21485 h 21496"/>
                <a:gd name="connsiteX209" fmla="*/ 15476 w 21347"/>
                <a:gd name="connsiteY209" fmla="*/ 21467 h 21496"/>
                <a:gd name="connsiteX210" fmla="*/ 15802 w 21347"/>
                <a:gd name="connsiteY210" fmla="*/ 21379 h 21496"/>
                <a:gd name="connsiteX211" fmla="*/ 16351 w 21347"/>
                <a:gd name="connsiteY211" fmla="*/ 21241 h 21496"/>
                <a:gd name="connsiteX212" fmla="*/ 16674 w 21347"/>
                <a:gd name="connsiteY212" fmla="*/ 21000 h 21496"/>
                <a:gd name="connsiteX213" fmla="*/ 16846 w 21347"/>
                <a:gd name="connsiteY213" fmla="*/ 20907 h 21496"/>
                <a:gd name="connsiteX214" fmla="*/ 17867 w 21347"/>
                <a:gd name="connsiteY214" fmla="*/ 20761 h 21496"/>
                <a:gd name="connsiteX215" fmla="*/ 18859 w 21347"/>
                <a:gd name="connsiteY215" fmla="*/ 20537 h 21496"/>
                <a:gd name="connsiteX216" fmla="*/ 19693 w 21347"/>
                <a:gd name="connsiteY216" fmla="*/ 20273 h 21496"/>
                <a:gd name="connsiteX217" fmla="*/ 19944 w 21347"/>
                <a:gd name="connsiteY217" fmla="*/ 20183 h 21496"/>
                <a:gd name="connsiteX218" fmla="*/ 19944 w 21347"/>
                <a:gd name="connsiteY218" fmla="*/ 20183 h 21496"/>
                <a:gd name="connsiteX219" fmla="*/ 21177 w 21347"/>
                <a:gd name="connsiteY219" fmla="*/ 19657 h 21496"/>
                <a:gd name="connsiteX220" fmla="*/ 21317 w 21347"/>
                <a:gd name="connsiteY220" fmla="*/ 19526 h 21496"/>
                <a:gd name="connsiteX221" fmla="*/ 13390 w 21347"/>
                <a:gd name="connsiteY221" fmla="*/ 11703 h 21496"/>
                <a:gd name="connsiteX222" fmla="*/ 13390 w 21347"/>
                <a:gd name="connsiteY222" fmla="*/ 11703 h 21496"/>
                <a:gd name="connsiteX223" fmla="*/ 13589 w 21347"/>
                <a:gd name="connsiteY223" fmla="*/ 11781 h 21496"/>
                <a:gd name="connsiteX224" fmla="*/ 13973 w 21347"/>
                <a:gd name="connsiteY224" fmla="*/ 11791 h 21496"/>
                <a:gd name="connsiteX225" fmla="*/ 14135 w 21347"/>
                <a:gd name="connsiteY225" fmla="*/ 11767 h 21496"/>
                <a:gd name="connsiteX226" fmla="*/ 14832 w 21347"/>
                <a:gd name="connsiteY226" fmla="*/ 11633 h 21496"/>
                <a:gd name="connsiteX227" fmla="*/ 15118 w 21347"/>
                <a:gd name="connsiteY227" fmla="*/ 11615 h 21496"/>
                <a:gd name="connsiteX228" fmla="*/ 15600 w 21347"/>
                <a:gd name="connsiteY228" fmla="*/ 11520 h 21496"/>
                <a:gd name="connsiteX229" fmla="*/ 16088 w 21347"/>
                <a:gd name="connsiteY229" fmla="*/ 11598 h 21496"/>
                <a:gd name="connsiteX230" fmla="*/ 15993 w 21347"/>
                <a:gd name="connsiteY230" fmla="*/ 11683 h 21496"/>
                <a:gd name="connsiteX231" fmla="*/ 14823 w 21347"/>
                <a:gd name="connsiteY231" fmla="*/ 11819 h 21496"/>
                <a:gd name="connsiteX232" fmla="*/ 14823 w 21347"/>
                <a:gd name="connsiteY232" fmla="*/ 11819 h 21496"/>
                <a:gd name="connsiteX233" fmla="*/ 14585 w 21347"/>
                <a:gd name="connsiteY233" fmla="*/ 11842 h 21496"/>
                <a:gd name="connsiteX234" fmla="*/ 14499 w 21347"/>
                <a:gd name="connsiteY234" fmla="*/ 11852 h 21496"/>
                <a:gd name="connsiteX235" fmla="*/ 12625 w 21347"/>
                <a:gd name="connsiteY235" fmla="*/ 12043 h 21496"/>
                <a:gd name="connsiteX236" fmla="*/ 12394 w 21347"/>
                <a:gd name="connsiteY236" fmla="*/ 12016 h 21496"/>
                <a:gd name="connsiteX237" fmla="*/ 13183 w 21347"/>
                <a:gd name="connsiteY237" fmla="*/ 11705 h 21496"/>
                <a:gd name="connsiteX238" fmla="*/ 13390 w 21347"/>
                <a:gd name="connsiteY238" fmla="*/ 11703 h 21496"/>
                <a:gd name="connsiteX239" fmla="*/ 11731 w 21347"/>
                <a:gd name="connsiteY239" fmla="*/ 11503 h 21496"/>
                <a:gd name="connsiteX240" fmla="*/ 11760 w 21347"/>
                <a:gd name="connsiteY240" fmla="*/ 11470 h 21496"/>
                <a:gd name="connsiteX241" fmla="*/ 11985 w 21347"/>
                <a:gd name="connsiteY241" fmla="*/ 11502 h 21496"/>
                <a:gd name="connsiteX242" fmla="*/ 12086 w 21347"/>
                <a:gd name="connsiteY242" fmla="*/ 11346 h 21496"/>
                <a:gd name="connsiteX243" fmla="*/ 12147 w 21347"/>
                <a:gd name="connsiteY243" fmla="*/ 11188 h 21496"/>
                <a:gd name="connsiteX244" fmla="*/ 12470 w 21347"/>
                <a:gd name="connsiteY244" fmla="*/ 11146 h 21496"/>
                <a:gd name="connsiteX245" fmla="*/ 13193 w 21347"/>
                <a:gd name="connsiteY245" fmla="*/ 11569 h 21496"/>
                <a:gd name="connsiteX246" fmla="*/ 13098 w 21347"/>
                <a:gd name="connsiteY246" fmla="*/ 11656 h 21496"/>
                <a:gd name="connsiteX247" fmla="*/ 12334 w 21347"/>
                <a:gd name="connsiteY247" fmla="*/ 11968 h 21496"/>
                <a:gd name="connsiteX248" fmla="*/ 12010 w 21347"/>
                <a:gd name="connsiteY248" fmla="*/ 12002 h 21496"/>
                <a:gd name="connsiteX249" fmla="*/ 11925 w 21347"/>
                <a:gd name="connsiteY249" fmla="*/ 11933 h 21496"/>
                <a:gd name="connsiteX250" fmla="*/ 11782 w 21347"/>
                <a:gd name="connsiteY250" fmla="*/ 11601 h 21496"/>
                <a:gd name="connsiteX251" fmla="*/ 11731 w 21347"/>
                <a:gd name="connsiteY251" fmla="*/ 11503 h 21496"/>
                <a:gd name="connsiteX0" fmla="*/ 21317 w 21347"/>
                <a:gd name="connsiteY0" fmla="*/ 19526 h 21496"/>
                <a:gd name="connsiteX1" fmla="*/ 20743 w 21347"/>
                <a:gd name="connsiteY1" fmla="*/ 19439 h 21496"/>
                <a:gd name="connsiteX2" fmla="*/ 18891 w 21347"/>
                <a:gd name="connsiteY2" fmla="*/ 19788 h 21496"/>
                <a:gd name="connsiteX3" fmla="*/ 18647 w 21347"/>
                <a:gd name="connsiteY3" fmla="*/ 19787 h 21496"/>
                <a:gd name="connsiteX4" fmla="*/ 18558 w 21347"/>
                <a:gd name="connsiteY4" fmla="*/ 19785 h 21496"/>
                <a:gd name="connsiteX5" fmla="*/ 17791 w 21347"/>
                <a:gd name="connsiteY5" fmla="*/ 19741 h 21496"/>
                <a:gd name="connsiteX6" fmla="*/ 17708 w 21347"/>
                <a:gd name="connsiteY6" fmla="*/ 19735 h 21496"/>
                <a:gd name="connsiteX7" fmla="*/ 16849 w 21347"/>
                <a:gd name="connsiteY7" fmla="*/ 19717 h 21496"/>
                <a:gd name="connsiteX8" fmla="*/ 17708 w 21347"/>
                <a:gd name="connsiteY8" fmla="*/ 19735 h 21496"/>
                <a:gd name="connsiteX9" fmla="*/ 17496 w 21347"/>
                <a:gd name="connsiteY9" fmla="*/ 19712 h 21496"/>
                <a:gd name="connsiteX10" fmla="*/ 16640 w 21347"/>
                <a:gd name="connsiteY10" fmla="*/ 19590 h 21496"/>
                <a:gd name="connsiteX11" fmla="*/ 16183 w 21347"/>
                <a:gd name="connsiteY11" fmla="*/ 19316 h 21496"/>
                <a:gd name="connsiteX12" fmla="*/ 15923 w 21347"/>
                <a:gd name="connsiteY12" fmla="*/ 19224 h 21496"/>
                <a:gd name="connsiteX13" fmla="*/ 15438 w 21347"/>
                <a:gd name="connsiteY13" fmla="*/ 19192 h 21496"/>
                <a:gd name="connsiteX14" fmla="*/ 15317 w 21347"/>
                <a:gd name="connsiteY14" fmla="*/ 19084 h 21496"/>
                <a:gd name="connsiteX15" fmla="*/ 15355 w 21347"/>
                <a:gd name="connsiteY15" fmla="*/ 18928 h 21496"/>
                <a:gd name="connsiteX16" fmla="*/ 15317 w 21347"/>
                <a:gd name="connsiteY16" fmla="*/ 18752 h 21496"/>
                <a:gd name="connsiteX17" fmla="*/ 14639 w 21347"/>
                <a:gd name="connsiteY17" fmla="*/ 17498 h 21496"/>
                <a:gd name="connsiteX18" fmla="*/ 14617 w 21347"/>
                <a:gd name="connsiteY18" fmla="*/ 17440 h 21496"/>
                <a:gd name="connsiteX19" fmla="*/ 14617 w 21347"/>
                <a:gd name="connsiteY19" fmla="*/ 17440 h 21496"/>
                <a:gd name="connsiteX20" fmla="*/ 14379 w 21347"/>
                <a:gd name="connsiteY20" fmla="*/ 17189 h 21496"/>
                <a:gd name="connsiteX21" fmla="*/ 14344 w 21347"/>
                <a:gd name="connsiteY21" fmla="*/ 17149 h 21496"/>
                <a:gd name="connsiteX22" fmla="*/ 14030 w 21347"/>
                <a:gd name="connsiteY22" fmla="*/ 16853 h 21496"/>
                <a:gd name="connsiteX23" fmla="*/ 13970 w 21347"/>
                <a:gd name="connsiteY23" fmla="*/ 16763 h 21496"/>
                <a:gd name="connsiteX24" fmla="*/ 13285 w 21347"/>
                <a:gd name="connsiteY24" fmla="*/ 16152 h 21496"/>
                <a:gd name="connsiteX25" fmla="*/ 13282 w 21347"/>
                <a:gd name="connsiteY25" fmla="*/ 15996 h 21496"/>
                <a:gd name="connsiteX26" fmla="*/ 13206 w 21347"/>
                <a:gd name="connsiteY26" fmla="*/ 15606 h 21496"/>
                <a:gd name="connsiteX27" fmla="*/ 13202 w 21347"/>
                <a:gd name="connsiteY27" fmla="*/ 15493 h 21496"/>
                <a:gd name="connsiteX28" fmla="*/ 13247 w 21347"/>
                <a:gd name="connsiteY28" fmla="*/ 15570 h 21496"/>
                <a:gd name="connsiteX29" fmla="*/ 13535 w 21347"/>
                <a:gd name="connsiteY29" fmla="*/ 15551 h 21496"/>
                <a:gd name="connsiteX30" fmla="*/ 14588 w 21347"/>
                <a:gd name="connsiteY30" fmla="*/ 15443 h 21496"/>
                <a:gd name="connsiteX31" fmla="*/ 19478 w 21347"/>
                <a:gd name="connsiteY31" fmla="*/ 14935 h 21496"/>
                <a:gd name="connsiteX32" fmla="*/ 20175 w 21347"/>
                <a:gd name="connsiteY32" fmla="*/ 14412 h 21496"/>
                <a:gd name="connsiteX33" fmla="*/ 19310 w 21347"/>
                <a:gd name="connsiteY33" fmla="*/ 12580 h 21496"/>
                <a:gd name="connsiteX34" fmla="*/ 19252 w 21347"/>
                <a:gd name="connsiteY34" fmla="*/ 12481 h 21496"/>
                <a:gd name="connsiteX35" fmla="*/ 19233 w 21347"/>
                <a:gd name="connsiteY35" fmla="*/ 12442 h 21496"/>
                <a:gd name="connsiteX36" fmla="*/ 19202 w 21347"/>
                <a:gd name="connsiteY36" fmla="*/ 12436 h 21496"/>
                <a:gd name="connsiteX37" fmla="*/ 19233 w 21347"/>
                <a:gd name="connsiteY37" fmla="*/ 12442 h 21496"/>
                <a:gd name="connsiteX38" fmla="*/ 19211 w 21347"/>
                <a:gd name="connsiteY38" fmla="*/ 12403 h 21496"/>
                <a:gd name="connsiteX39" fmla="*/ 19202 w 21347"/>
                <a:gd name="connsiteY39" fmla="*/ 12365 h 21496"/>
                <a:gd name="connsiteX40" fmla="*/ 19170 w 21347"/>
                <a:gd name="connsiteY40" fmla="*/ 12305 h 21496"/>
                <a:gd name="connsiteX41" fmla="*/ 19081 w 21347"/>
                <a:gd name="connsiteY41" fmla="*/ 12110 h 21496"/>
                <a:gd name="connsiteX42" fmla="*/ 18881 w 21347"/>
                <a:gd name="connsiteY42" fmla="*/ 11700 h 21496"/>
                <a:gd name="connsiteX43" fmla="*/ 18869 w 21347"/>
                <a:gd name="connsiteY43" fmla="*/ 11642 h 21496"/>
                <a:gd name="connsiteX44" fmla="*/ 18869 w 21347"/>
                <a:gd name="connsiteY44" fmla="*/ 11642 h 21496"/>
                <a:gd name="connsiteX45" fmla="*/ 18847 w 21347"/>
                <a:gd name="connsiteY45" fmla="*/ 11602 h 21496"/>
                <a:gd name="connsiteX46" fmla="*/ 18726 w 21347"/>
                <a:gd name="connsiteY46" fmla="*/ 11450 h 21496"/>
                <a:gd name="connsiteX47" fmla="*/ 18523 w 21347"/>
                <a:gd name="connsiteY47" fmla="*/ 11406 h 21496"/>
                <a:gd name="connsiteX48" fmla="*/ 16941 w 21347"/>
                <a:gd name="connsiteY48" fmla="*/ 11544 h 21496"/>
                <a:gd name="connsiteX49" fmla="*/ 16820 w 21347"/>
                <a:gd name="connsiteY49" fmla="*/ 11552 h 21496"/>
                <a:gd name="connsiteX50" fmla="*/ 15758 w 21347"/>
                <a:gd name="connsiteY50" fmla="*/ 11447 h 21496"/>
                <a:gd name="connsiteX51" fmla="*/ 15685 w 21347"/>
                <a:gd name="connsiteY51" fmla="*/ 11427 h 21496"/>
                <a:gd name="connsiteX52" fmla="*/ 16040 w 21347"/>
                <a:gd name="connsiteY52" fmla="*/ 11369 h 21496"/>
                <a:gd name="connsiteX53" fmla="*/ 15942 w 21347"/>
                <a:gd name="connsiteY53" fmla="*/ 11291 h 21496"/>
                <a:gd name="connsiteX54" fmla="*/ 14249 w 21347"/>
                <a:gd name="connsiteY54" fmla="*/ 10602 h 21496"/>
                <a:gd name="connsiteX55" fmla="*/ 13469 w 21347"/>
                <a:gd name="connsiteY55" fmla="*/ 9933 h 21496"/>
                <a:gd name="connsiteX56" fmla="*/ 12695 w 21347"/>
                <a:gd name="connsiteY56" fmla="*/ 9067 h 21496"/>
                <a:gd name="connsiteX57" fmla="*/ 12001 w 21347"/>
                <a:gd name="connsiteY57" fmla="*/ 8122 h 21496"/>
                <a:gd name="connsiteX58" fmla="*/ 11988 w 21347"/>
                <a:gd name="connsiteY58" fmla="*/ 8082 h 21496"/>
                <a:gd name="connsiteX59" fmla="*/ 11963 w 21347"/>
                <a:gd name="connsiteY59" fmla="*/ 8006 h 21496"/>
                <a:gd name="connsiteX60" fmla="*/ 11947 w 21347"/>
                <a:gd name="connsiteY60" fmla="*/ 7945 h 21496"/>
                <a:gd name="connsiteX61" fmla="*/ 11814 w 21347"/>
                <a:gd name="connsiteY61" fmla="*/ 7496 h 21496"/>
                <a:gd name="connsiteX62" fmla="*/ 11810 w 21347"/>
                <a:gd name="connsiteY62" fmla="*/ 7438 h 21496"/>
                <a:gd name="connsiteX63" fmla="*/ 11810 w 21347"/>
                <a:gd name="connsiteY63" fmla="*/ 7397 h 21496"/>
                <a:gd name="connsiteX64" fmla="*/ 11804 w 21347"/>
                <a:gd name="connsiteY64" fmla="*/ 7300 h 21496"/>
                <a:gd name="connsiteX65" fmla="*/ 11798 w 21347"/>
                <a:gd name="connsiteY65" fmla="*/ 7227 h 21496"/>
                <a:gd name="connsiteX66" fmla="*/ 11221 w 21347"/>
                <a:gd name="connsiteY66" fmla="*/ 5083 h 21496"/>
                <a:gd name="connsiteX67" fmla="*/ 9981 w 21347"/>
                <a:gd name="connsiteY67" fmla="*/ 3880 h 21496"/>
                <a:gd name="connsiteX68" fmla="*/ 9464 w 21347"/>
                <a:gd name="connsiteY68" fmla="*/ 3651 h 21496"/>
                <a:gd name="connsiteX69" fmla="*/ 9401 w 21347"/>
                <a:gd name="connsiteY69" fmla="*/ 3637 h 21496"/>
                <a:gd name="connsiteX70" fmla="*/ 9401 w 21347"/>
                <a:gd name="connsiteY70" fmla="*/ 3636 h 21496"/>
                <a:gd name="connsiteX71" fmla="*/ 9401 w 21347"/>
                <a:gd name="connsiteY71" fmla="*/ 3637 h 21496"/>
                <a:gd name="connsiteX72" fmla="*/ 9337 w 21347"/>
                <a:gd name="connsiteY72" fmla="*/ 3592 h 21496"/>
                <a:gd name="connsiteX73" fmla="*/ 9255 w 21347"/>
                <a:gd name="connsiteY73" fmla="*/ 3552 h 21496"/>
                <a:gd name="connsiteX74" fmla="*/ 8846 w 21347"/>
                <a:gd name="connsiteY74" fmla="*/ 3162 h 21496"/>
                <a:gd name="connsiteX75" fmla="*/ 8836 w 21347"/>
                <a:gd name="connsiteY75" fmla="*/ 3157 h 21496"/>
                <a:gd name="connsiteX76" fmla="*/ 8839 w 21347"/>
                <a:gd name="connsiteY76" fmla="*/ 3151 h 21496"/>
                <a:gd name="connsiteX77" fmla="*/ 8811 w 21347"/>
                <a:gd name="connsiteY77" fmla="*/ 2932 h 21496"/>
                <a:gd name="connsiteX78" fmla="*/ 9724 w 21347"/>
                <a:gd name="connsiteY78" fmla="*/ 2768 h 21496"/>
                <a:gd name="connsiteX79" fmla="*/ 9867 w 21347"/>
                <a:gd name="connsiteY79" fmla="*/ 2707 h 21496"/>
                <a:gd name="connsiteX80" fmla="*/ 9984 w 21347"/>
                <a:gd name="connsiteY80" fmla="*/ 1924 h 21496"/>
                <a:gd name="connsiteX81" fmla="*/ 9971 w 21347"/>
                <a:gd name="connsiteY81" fmla="*/ 1896 h 21496"/>
                <a:gd name="connsiteX82" fmla="*/ 10067 w 21347"/>
                <a:gd name="connsiteY82" fmla="*/ 1869 h 21496"/>
                <a:gd name="connsiteX83" fmla="*/ 10276 w 21347"/>
                <a:gd name="connsiteY83" fmla="*/ 1828 h 21496"/>
                <a:gd name="connsiteX84" fmla="*/ 10067 w 21347"/>
                <a:gd name="connsiteY84" fmla="*/ 1511 h 21496"/>
                <a:gd name="connsiteX85" fmla="*/ 9908 w 21347"/>
                <a:gd name="connsiteY85" fmla="*/ 1288 h 21496"/>
                <a:gd name="connsiteX86" fmla="*/ 9902 w 21347"/>
                <a:gd name="connsiteY86" fmla="*/ 1160 h 21496"/>
                <a:gd name="connsiteX87" fmla="*/ 9543 w 21347"/>
                <a:gd name="connsiteY87" fmla="*/ 526 h 21496"/>
                <a:gd name="connsiteX88" fmla="*/ 9210 w 21347"/>
                <a:gd name="connsiteY88" fmla="*/ 329 h 21496"/>
                <a:gd name="connsiteX89" fmla="*/ 8570 w 21347"/>
                <a:gd name="connsiteY89" fmla="*/ 149 h 21496"/>
                <a:gd name="connsiteX90" fmla="*/ 7672 w 21347"/>
                <a:gd name="connsiteY90" fmla="*/ 19 h 21496"/>
                <a:gd name="connsiteX91" fmla="*/ 5878 w 21347"/>
                <a:gd name="connsiteY91" fmla="*/ 184 h 21496"/>
                <a:gd name="connsiteX92" fmla="*/ 4942 w 21347"/>
                <a:gd name="connsiteY92" fmla="*/ 678 h 21496"/>
                <a:gd name="connsiteX93" fmla="*/ 5104 w 21347"/>
                <a:gd name="connsiteY93" fmla="*/ 696 h 21496"/>
                <a:gd name="connsiteX94" fmla="*/ 5202 w 21347"/>
                <a:gd name="connsiteY94" fmla="*/ 646 h 21496"/>
                <a:gd name="connsiteX95" fmla="*/ 5104 w 21347"/>
                <a:gd name="connsiteY95" fmla="*/ 696 h 21496"/>
                <a:gd name="connsiteX96" fmla="*/ 4942 w 21347"/>
                <a:gd name="connsiteY96" fmla="*/ 678 h 21496"/>
                <a:gd name="connsiteX97" fmla="*/ 4749 w 21347"/>
                <a:gd name="connsiteY97" fmla="*/ 1305 h 21496"/>
                <a:gd name="connsiteX98" fmla="*/ 5925 w 21347"/>
                <a:gd name="connsiteY98" fmla="*/ 2428 h 21496"/>
                <a:gd name="connsiteX99" fmla="*/ 5932 w 21347"/>
                <a:gd name="connsiteY99" fmla="*/ 2817 h 21496"/>
                <a:gd name="connsiteX100" fmla="*/ 5748 w 21347"/>
                <a:gd name="connsiteY100" fmla="*/ 2912 h 21496"/>
                <a:gd name="connsiteX101" fmla="*/ 4489 w 21347"/>
                <a:gd name="connsiteY101" fmla="*/ 3476 h 21496"/>
                <a:gd name="connsiteX102" fmla="*/ 3005 w 21347"/>
                <a:gd name="connsiteY102" fmla="*/ 4255 h 21496"/>
                <a:gd name="connsiteX103" fmla="*/ 2888 w 21347"/>
                <a:gd name="connsiteY103" fmla="*/ 4529 h 21496"/>
                <a:gd name="connsiteX104" fmla="*/ 2650 w 21347"/>
                <a:gd name="connsiteY104" fmla="*/ 4766 h 21496"/>
                <a:gd name="connsiteX105" fmla="*/ 2314 w 21347"/>
                <a:gd name="connsiteY105" fmla="*/ 5447 h 21496"/>
                <a:gd name="connsiteX106" fmla="*/ 2032 w 21347"/>
                <a:gd name="connsiteY106" fmla="*/ 5876 h 21496"/>
                <a:gd name="connsiteX107" fmla="*/ 1420 w 21347"/>
                <a:gd name="connsiteY107" fmla="*/ 7080 h 21496"/>
                <a:gd name="connsiteX108" fmla="*/ 1271 w 21347"/>
                <a:gd name="connsiteY108" fmla="*/ 7853 h 21496"/>
                <a:gd name="connsiteX109" fmla="*/ 2663 w 21347"/>
                <a:gd name="connsiteY109" fmla="*/ 8559 h 21496"/>
                <a:gd name="connsiteX110" fmla="*/ 2330 w 21347"/>
                <a:gd name="connsiteY110" fmla="*/ 8286 h 21496"/>
                <a:gd name="connsiteX111" fmla="*/ 2663 w 21347"/>
                <a:gd name="connsiteY111" fmla="*/ 8559 h 21496"/>
                <a:gd name="connsiteX112" fmla="*/ 2666 w 21347"/>
                <a:gd name="connsiteY112" fmla="*/ 8559 h 21496"/>
                <a:gd name="connsiteX113" fmla="*/ 2884 w 21347"/>
                <a:gd name="connsiteY113" fmla="*/ 8663 h 21496"/>
                <a:gd name="connsiteX114" fmla="*/ 2913 w 21347"/>
                <a:gd name="connsiteY114" fmla="*/ 8672 h 21496"/>
                <a:gd name="connsiteX115" fmla="*/ 3306 w 21347"/>
                <a:gd name="connsiteY115" fmla="*/ 8963 h 21496"/>
                <a:gd name="connsiteX116" fmla="*/ 2498 w 21347"/>
                <a:gd name="connsiteY116" fmla="*/ 11467 h 21496"/>
                <a:gd name="connsiteX117" fmla="*/ 2602 w 21347"/>
                <a:gd name="connsiteY117" fmla="*/ 11535 h 21496"/>
                <a:gd name="connsiteX118" fmla="*/ 3544 w 21347"/>
                <a:gd name="connsiteY118" fmla="*/ 11698 h 21496"/>
                <a:gd name="connsiteX119" fmla="*/ 3528 w 21347"/>
                <a:gd name="connsiteY119" fmla="*/ 12587 h 21496"/>
                <a:gd name="connsiteX120" fmla="*/ 3347 w 21347"/>
                <a:gd name="connsiteY120" fmla="*/ 13639 h 21496"/>
                <a:gd name="connsiteX121" fmla="*/ 2792 w 21347"/>
                <a:gd name="connsiteY121" fmla="*/ 14806 h 21496"/>
                <a:gd name="connsiteX122" fmla="*/ 2682 w 21347"/>
                <a:gd name="connsiteY122" fmla="*/ 14925 h 21496"/>
                <a:gd name="connsiteX123" fmla="*/ 2307 w 21347"/>
                <a:gd name="connsiteY123" fmla="*/ 15688 h 21496"/>
                <a:gd name="connsiteX124" fmla="*/ 1575 w 21347"/>
                <a:gd name="connsiteY124" fmla="*/ 17073 h 21496"/>
                <a:gd name="connsiteX125" fmla="*/ 1150 w 21347"/>
                <a:gd name="connsiteY125" fmla="*/ 18874 h 21496"/>
                <a:gd name="connsiteX126" fmla="*/ 1134 w 21347"/>
                <a:gd name="connsiteY126" fmla="*/ 18951 h 21496"/>
                <a:gd name="connsiteX127" fmla="*/ 849 w 21347"/>
                <a:gd name="connsiteY127" fmla="*/ 19869 h 21496"/>
                <a:gd name="connsiteX128" fmla="*/ 842 w 21347"/>
                <a:gd name="connsiteY128" fmla="*/ 19921 h 21496"/>
                <a:gd name="connsiteX129" fmla="*/ 598 w 21347"/>
                <a:gd name="connsiteY129" fmla="*/ 19945 h 21496"/>
                <a:gd name="connsiteX130" fmla="*/ 364 w 21347"/>
                <a:gd name="connsiteY130" fmla="*/ 20084 h 21496"/>
                <a:gd name="connsiteX131" fmla="*/ 126 w 21347"/>
                <a:gd name="connsiteY131" fmla="*/ 21183 h 21496"/>
                <a:gd name="connsiteX132" fmla="*/ 1248 w 21347"/>
                <a:gd name="connsiteY132" fmla="*/ 21254 h 21496"/>
                <a:gd name="connsiteX133" fmla="*/ 1369 w 21347"/>
                <a:gd name="connsiteY133" fmla="*/ 21260 h 21496"/>
                <a:gd name="connsiteX134" fmla="*/ 1664 w 21347"/>
                <a:gd name="connsiteY134" fmla="*/ 21263 h 21496"/>
                <a:gd name="connsiteX135" fmla="*/ 2022 w 21347"/>
                <a:gd name="connsiteY135" fmla="*/ 21275 h 21496"/>
                <a:gd name="connsiteX136" fmla="*/ 2101 w 21347"/>
                <a:gd name="connsiteY136" fmla="*/ 21255 h 21496"/>
                <a:gd name="connsiteX137" fmla="*/ 2101 w 21347"/>
                <a:gd name="connsiteY137" fmla="*/ 21255 h 21496"/>
                <a:gd name="connsiteX138" fmla="*/ 2180 w 21347"/>
                <a:gd name="connsiteY138" fmla="*/ 21260 h 21496"/>
                <a:gd name="connsiteX139" fmla="*/ 2101 w 21347"/>
                <a:gd name="connsiteY139" fmla="*/ 21255 h 21496"/>
                <a:gd name="connsiteX140" fmla="*/ 2022 w 21347"/>
                <a:gd name="connsiteY140" fmla="*/ 21275 h 21496"/>
                <a:gd name="connsiteX141" fmla="*/ 2390 w 21347"/>
                <a:gd name="connsiteY141" fmla="*/ 21305 h 21496"/>
                <a:gd name="connsiteX142" fmla="*/ 2507 w 21347"/>
                <a:gd name="connsiteY142" fmla="*/ 21318 h 21496"/>
                <a:gd name="connsiteX143" fmla="*/ 2713 w 21347"/>
                <a:gd name="connsiteY143" fmla="*/ 21331 h 21496"/>
                <a:gd name="connsiteX144" fmla="*/ 6845 w 21347"/>
                <a:gd name="connsiteY144" fmla="*/ 21353 h 21496"/>
                <a:gd name="connsiteX145" fmla="*/ 7067 w 21347"/>
                <a:gd name="connsiteY145" fmla="*/ 21258 h 21496"/>
                <a:gd name="connsiteX146" fmla="*/ 7127 w 21347"/>
                <a:gd name="connsiteY146" fmla="*/ 21052 h 21496"/>
                <a:gd name="connsiteX147" fmla="*/ 6915 w 21347"/>
                <a:gd name="connsiteY147" fmla="*/ 20920 h 21496"/>
                <a:gd name="connsiteX148" fmla="*/ 6902 w 21347"/>
                <a:gd name="connsiteY148" fmla="*/ 20921 h 21496"/>
                <a:gd name="connsiteX149" fmla="*/ 6899 w 21347"/>
                <a:gd name="connsiteY149" fmla="*/ 20917 h 21496"/>
                <a:gd name="connsiteX150" fmla="*/ 5729 w 21347"/>
                <a:gd name="connsiteY150" fmla="*/ 20746 h 21496"/>
                <a:gd name="connsiteX151" fmla="*/ 4086 w 21347"/>
                <a:gd name="connsiteY151" fmla="*/ 20142 h 21496"/>
                <a:gd name="connsiteX152" fmla="*/ 3994 w 21347"/>
                <a:gd name="connsiteY152" fmla="*/ 20023 h 21496"/>
                <a:gd name="connsiteX153" fmla="*/ 3962 w 21347"/>
                <a:gd name="connsiteY153" fmla="*/ 19988 h 21496"/>
                <a:gd name="connsiteX154" fmla="*/ 3078 w 21347"/>
                <a:gd name="connsiteY154" fmla="*/ 19833 h 21496"/>
                <a:gd name="connsiteX155" fmla="*/ 2992 w 21347"/>
                <a:gd name="connsiteY155" fmla="*/ 19813 h 21496"/>
                <a:gd name="connsiteX156" fmla="*/ 3078 w 21347"/>
                <a:gd name="connsiteY156" fmla="*/ 19833 h 21496"/>
                <a:gd name="connsiteX157" fmla="*/ 3962 w 21347"/>
                <a:gd name="connsiteY157" fmla="*/ 19988 h 21496"/>
                <a:gd name="connsiteX158" fmla="*/ 3918 w 21347"/>
                <a:gd name="connsiteY158" fmla="*/ 19900 h 21496"/>
                <a:gd name="connsiteX159" fmla="*/ 3823 w 21347"/>
                <a:gd name="connsiteY159" fmla="*/ 19829 h 21496"/>
                <a:gd name="connsiteX160" fmla="*/ 3804 w 21347"/>
                <a:gd name="connsiteY160" fmla="*/ 19813 h 21496"/>
                <a:gd name="connsiteX161" fmla="*/ 3763 w 21347"/>
                <a:gd name="connsiteY161" fmla="*/ 19772 h 21496"/>
                <a:gd name="connsiteX162" fmla="*/ 3731 w 21347"/>
                <a:gd name="connsiteY162" fmla="*/ 19636 h 21496"/>
                <a:gd name="connsiteX163" fmla="*/ 3740 w 21347"/>
                <a:gd name="connsiteY163" fmla="*/ 19615 h 21496"/>
                <a:gd name="connsiteX164" fmla="*/ 3766 w 21347"/>
                <a:gd name="connsiteY164" fmla="*/ 19599 h 21496"/>
                <a:gd name="connsiteX165" fmla="*/ 4092 w 21347"/>
                <a:gd name="connsiteY165" fmla="*/ 19247 h 21496"/>
                <a:gd name="connsiteX166" fmla="*/ 4124 w 21347"/>
                <a:gd name="connsiteY166" fmla="*/ 19224 h 21496"/>
                <a:gd name="connsiteX167" fmla="*/ 4178 w 21347"/>
                <a:gd name="connsiteY167" fmla="*/ 19186 h 21496"/>
                <a:gd name="connsiteX168" fmla="*/ 4178 w 21347"/>
                <a:gd name="connsiteY168" fmla="*/ 19186 h 21496"/>
                <a:gd name="connsiteX169" fmla="*/ 4280 w 21347"/>
                <a:gd name="connsiteY169" fmla="*/ 19063 h 21496"/>
                <a:gd name="connsiteX170" fmla="*/ 5002 w 21347"/>
                <a:gd name="connsiteY170" fmla="*/ 17250 h 21496"/>
                <a:gd name="connsiteX171" fmla="*/ 6502 w 21347"/>
                <a:gd name="connsiteY171" fmla="*/ 15042 h 21496"/>
                <a:gd name="connsiteX172" fmla="*/ 7828 w 21347"/>
                <a:gd name="connsiteY172" fmla="*/ 13278 h 21496"/>
                <a:gd name="connsiteX173" fmla="*/ 7958 w 21347"/>
                <a:gd name="connsiteY173" fmla="*/ 13331 h 21496"/>
                <a:gd name="connsiteX174" fmla="*/ 8107 w 21347"/>
                <a:gd name="connsiteY174" fmla="*/ 13558 h 21496"/>
                <a:gd name="connsiteX175" fmla="*/ 8272 w 21347"/>
                <a:gd name="connsiteY175" fmla="*/ 13798 h 21496"/>
                <a:gd name="connsiteX176" fmla="*/ 8868 w 21347"/>
                <a:gd name="connsiteY176" fmla="*/ 14865 h 21496"/>
                <a:gd name="connsiteX177" fmla="*/ 9033 w 21347"/>
                <a:gd name="connsiteY177" fmla="*/ 15095 h 21496"/>
                <a:gd name="connsiteX178" fmla="*/ 9074 w 21347"/>
                <a:gd name="connsiteY178" fmla="*/ 15158 h 21496"/>
                <a:gd name="connsiteX179" fmla="*/ 9838 w 21347"/>
                <a:gd name="connsiteY179" fmla="*/ 16292 h 21496"/>
                <a:gd name="connsiteX180" fmla="*/ 10672 w 21347"/>
                <a:gd name="connsiteY180" fmla="*/ 17680 h 21496"/>
                <a:gd name="connsiteX181" fmla="*/ 10685 w 21347"/>
                <a:gd name="connsiteY181" fmla="*/ 17719 h 21496"/>
                <a:gd name="connsiteX182" fmla="*/ 10713 w 21347"/>
                <a:gd name="connsiteY182" fmla="*/ 17759 h 21496"/>
                <a:gd name="connsiteX183" fmla="*/ 10850 w 21347"/>
                <a:gd name="connsiteY183" fmla="*/ 17986 h 21496"/>
                <a:gd name="connsiteX184" fmla="*/ 11116 w 21347"/>
                <a:gd name="connsiteY184" fmla="*/ 18056 h 21496"/>
                <a:gd name="connsiteX185" fmla="*/ 11731 w 21347"/>
                <a:gd name="connsiteY185" fmla="*/ 18582 h 21496"/>
                <a:gd name="connsiteX186" fmla="*/ 12619 w 21347"/>
                <a:gd name="connsiteY186" fmla="*/ 19188 h 21496"/>
                <a:gd name="connsiteX187" fmla="*/ 11731 w 21347"/>
                <a:gd name="connsiteY187" fmla="*/ 18582 h 21496"/>
                <a:gd name="connsiteX188" fmla="*/ 11116 w 21347"/>
                <a:gd name="connsiteY188" fmla="*/ 18056 h 21496"/>
                <a:gd name="connsiteX189" fmla="*/ 10850 w 21347"/>
                <a:gd name="connsiteY189" fmla="*/ 17986 h 21496"/>
                <a:gd name="connsiteX190" fmla="*/ 11335 w 21347"/>
                <a:gd name="connsiteY190" fmla="*/ 18697 h 21496"/>
                <a:gd name="connsiteX191" fmla="*/ 12698 w 21347"/>
                <a:gd name="connsiteY191" fmla="*/ 20613 h 21496"/>
                <a:gd name="connsiteX192" fmla="*/ 12888 w 21347"/>
                <a:gd name="connsiteY192" fmla="*/ 20648 h 21496"/>
                <a:gd name="connsiteX193" fmla="*/ 13767 w 21347"/>
                <a:gd name="connsiteY193" fmla="*/ 20479 h 21496"/>
                <a:gd name="connsiteX194" fmla="*/ 13989 w 21347"/>
                <a:gd name="connsiteY194" fmla="*/ 20389 h 21496"/>
                <a:gd name="connsiteX195" fmla="*/ 13767 w 21347"/>
                <a:gd name="connsiteY195" fmla="*/ 20479 h 21496"/>
                <a:gd name="connsiteX196" fmla="*/ 13849 w 21347"/>
                <a:gd name="connsiteY196" fmla="*/ 20535 h 21496"/>
                <a:gd name="connsiteX197" fmla="*/ 14055 w 21347"/>
                <a:gd name="connsiteY197" fmla="*/ 20984 h 21496"/>
                <a:gd name="connsiteX198" fmla="*/ 14255 w 21347"/>
                <a:gd name="connsiteY198" fmla="*/ 21083 h 21496"/>
                <a:gd name="connsiteX199" fmla="*/ 14252 w 21347"/>
                <a:gd name="connsiteY199" fmla="*/ 21084 h 21496"/>
                <a:gd name="connsiteX200" fmla="*/ 14325 w 21347"/>
                <a:gd name="connsiteY200" fmla="*/ 21235 h 21496"/>
                <a:gd name="connsiteX201" fmla="*/ 14347 w 21347"/>
                <a:gd name="connsiteY201" fmla="*/ 21275 h 21496"/>
                <a:gd name="connsiteX202" fmla="*/ 14420 w 21347"/>
                <a:gd name="connsiteY202" fmla="*/ 21374 h 21496"/>
                <a:gd name="connsiteX203" fmla="*/ 14429 w 21347"/>
                <a:gd name="connsiteY203" fmla="*/ 21414 h 21496"/>
                <a:gd name="connsiteX204" fmla="*/ 14468 w 21347"/>
                <a:gd name="connsiteY204" fmla="*/ 21462 h 21496"/>
                <a:gd name="connsiteX205" fmla="*/ 14743 w 21347"/>
                <a:gd name="connsiteY205" fmla="*/ 21473 h 21496"/>
                <a:gd name="connsiteX206" fmla="*/ 14864 w 21347"/>
                <a:gd name="connsiteY206" fmla="*/ 21496 h 21496"/>
                <a:gd name="connsiteX207" fmla="*/ 15165 w 21347"/>
                <a:gd name="connsiteY207" fmla="*/ 21485 h 21496"/>
                <a:gd name="connsiteX208" fmla="*/ 15476 w 21347"/>
                <a:gd name="connsiteY208" fmla="*/ 21467 h 21496"/>
                <a:gd name="connsiteX209" fmla="*/ 15802 w 21347"/>
                <a:gd name="connsiteY209" fmla="*/ 21379 h 21496"/>
                <a:gd name="connsiteX210" fmla="*/ 16351 w 21347"/>
                <a:gd name="connsiteY210" fmla="*/ 21241 h 21496"/>
                <a:gd name="connsiteX211" fmla="*/ 16674 w 21347"/>
                <a:gd name="connsiteY211" fmla="*/ 21000 h 21496"/>
                <a:gd name="connsiteX212" fmla="*/ 16846 w 21347"/>
                <a:gd name="connsiteY212" fmla="*/ 20907 h 21496"/>
                <a:gd name="connsiteX213" fmla="*/ 17867 w 21347"/>
                <a:gd name="connsiteY213" fmla="*/ 20761 h 21496"/>
                <a:gd name="connsiteX214" fmla="*/ 18859 w 21347"/>
                <a:gd name="connsiteY214" fmla="*/ 20537 h 21496"/>
                <a:gd name="connsiteX215" fmla="*/ 19693 w 21347"/>
                <a:gd name="connsiteY215" fmla="*/ 20273 h 21496"/>
                <a:gd name="connsiteX216" fmla="*/ 19944 w 21347"/>
                <a:gd name="connsiteY216" fmla="*/ 20183 h 21496"/>
                <a:gd name="connsiteX217" fmla="*/ 19944 w 21347"/>
                <a:gd name="connsiteY217" fmla="*/ 20183 h 21496"/>
                <a:gd name="connsiteX218" fmla="*/ 21177 w 21347"/>
                <a:gd name="connsiteY218" fmla="*/ 19657 h 21496"/>
                <a:gd name="connsiteX219" fmla="*/ 21317 w 21347"/>
                <a:gd name="connsiteY219" fmla="*/ 19526 h 21496"/>
                <a:gd name="connsiteX220" fmla="*/ 13390 w 21347"/>
                <a:gd name="connsiteY220" fmla="*/ 11703 h 21496"/>
                <a:gd name="connsiteX221" fmla="*/ 13390 w 21347"/>
                <a:gd name="connsiteY221" fmla="*/ 11703 h 21496"/>
                <a:gd name="connsiteX222" fmla="*/ 13589 w 21347"/>
                <a:gd name="connsiteY222" fmla="*/ 11781 h 21496"/>
                <a:gd name="connsiteX223" fmla="*/ 13973 w 21347"/>
                <a:gd name="connsiteY223" fmla="*/ 11791 h 21496"/>
                <a:gd name="connsiteX224" fmla="*/ 14135 w 21347"/>
                <a:gd name="connsiteY224" fmla="*/ 11767 h 21496"/>
                <a:gd name="connsiteX225" fmla="*/ 14832 w 21347"/>
                <a:gd name="connsiteY225" fmla="*/ 11633 h 21496"/>
                <a:gd name="connsiteX226" fmla="*/ 15118 w 21347"/>
                <a:gd name="connsiteY226" fmla="*/ 11615 h 21496"/>
                <a:gd name="connsiteX227" fmla="*/ 15600 w 21347"/>
                <a:gd name="connsiteY227" fmla="*/ 11520 h 21496"/>
                <a:gd name="connsiteX228" fmla="*/ 16088 w 21347"/>
                <a:gd name="connsiteY228" fmla="*/ 11598 h 21496"/>
                <a:gd name="connsiteX229" fmla="*/ 15993 w 21347"/>
                <a:gd name="connsiteY229" fmla="*/ 11683 h 21496"/>
                <a:gd name="connsiteX230" fmla="*/ 14823 w 21347"/>
                <a:gd name="connsiteY230" fmla="*/ 11819 h 21496"/>
                <a:gd name="connsiteX231" fmla="*/ 14823 w 21347"/>
                <a:gd name="connsiteY231" fmla="*/ 11819 h 21496"/>
                <a:gd name="connsiteX232" fmla="*/ 14585 w 21347"/>
                <a:gd name="connsiteY232" fmla="*/ 11842 h 21496"/>
                <a:gd name="connsiteX233" fmla="*/ 14499 w 21347"/>
                <a:gd name="connsiteY233" fmla="*/ 11852 h 21496"/>
                <a:gd name="connsiteX234" fmla="*/ 12625 w 21347"/>
                <a:gd name="connsiteY234" fmla="*/ 12043 h 21496"/>
                <a:gd name="connsiteX235" fmla="*/ 12394 w 21347"/>
                <a:gd name="connsiteY235" fmla="*/ 12016 h 21496"/>
                <a:gd name="connsiteX236" fmla="*/ 13183 w 21347"/>
                <a:gd name="connsiteY236" fmla="*/ 11705 h 21496"/>
                <a:gd name="connsiteX237" fmla="*/ 13390 w 21347"/>
                <a:gd name="connsiteY237" fmla="*/ 11703 h 21496"/>
                <a:gd name="connsiteX238" fmla="*/ 11731 w 21347"/>
                <a:gd name="connsiteY238" fmla="*/ 11503 h 21496"/>
                <a:gd name="connsiteX239" fmla="*/ 11760 w 21347"/>
                <a:gd name="connsiteY239" fmla="*/ 11470 h 21496"/>
                <a:gd name="connsiteX240" fmla="*/ 11985 w 21347"/>
                <a:gd name="connsiteY240" fmla="*/ 11502 h 21496"/>
                <a:gd name="connsiteX241" fmla="*/ 12086 w 21347"/>
                <a:gd name="connsiteY241" fmla="*/ 11346 h 21496"/>
                <a:gd name="connsiteX242" fmla="*/ 12147 w 21347"/>
                <a:gd name="connsiteY242" fmla="*/ 11188 h 21496"/>
                <a:gd name="connsiteX243" fmla="*/ 12470 w 21347"/>
                <a:gd name="connsiteY243" fmla="*/ 11146 h 21496"/>
                <a:gd name="connsiteX244" fmla="*/ 13193 w 21347"/>
                <a:gd name="connsiteY244" fmla="*/ 11569 h 21496"/>
                <a:gd name="connsiteX245" fmla="*/ 13098 w 21347"/>
                <a:gd name="connsiteY245" fmla="*/ 11656 h 21496"/>
                <a:gd name="connsiteX246" fmla="*/ 12334 w 21347"/>
                <a:gd name="connsiteY246" fmla="*/ 11968 h 21496"/>
                <a:gd name="connsiteX247" fmla="*/ 12010 w 21347"/>
                <a:gd name="connsiteY247" fmla="*/ 12002 h 21496"/>
                <a:gd name="connsiteX248" fmla="*/ 11925 w 21347"/>
                <a:gd name="connsiteY248" fmla="*/ 11933 h 21496"/>
                <a:gd name="connsiteX249" fmla="*/ 11782 w 21347"/>
                <a:gd name="connsiteY249" fmla="*/ 11601 h 21496"/>
                <a:gd name="connsiteX250" fmla="*/ 11731 w 21347"/>
                <a:gd name="connsiteY250" fmla="*/ 11503 h 2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21347" h="21496" extrusionOk="0">
                  <a:moveTo>
                    <a:pt x="21317" y="19526"/>
                  </a:moveTo>
                  <a:cubicBezTo>
                    <a:pt x="21130" y="19496"/>
                    <a:pt x="20987" y="19368"/>
                    <a:pt x="20743" y="19439"/>
                  </a:cubicBezTo>
                  <a:cubicBezTo>
                    <a:pt x="20169" y="19608"/>
                    <a:pt x="19560" y="19735"/>
                    <a:pt x="18891" y="19788"/>
                  </a:cubicBezTo>
                  <a:lnTo>
                    <a:pt x="18647" y="19787"/>
                  </a:lnTo>
                  <a:cubicBezTo>
                    <a:pt x="18618" y="19787"/>
                    <a:pt x="18587" y="19785"/>
                    <a:pt x="18558" y="19785"/>
                  </a:cubicBezTo>
                  <a:lnTo>
                    <a:pt x="17791" y="19741"/>
                  </a:lnTo>
                  <a:cubicBezTo>
                    <a:pt x="17762" y="19740"/>
                    <a:pt x="17734" y="19737"/>
                    <a:pt x="17708" y="19735"/>
                  </a:cubicBezTo>
                  <a:lnTo>
                    <a:pt x="16849" y="19717"/>
                  </a:lnTo>
                  <a:lnTo>
                    <a:pt x="17708" y="19735"/>
                  </a:lnTo>
                  <a:cubicBezTo>
                    <a:pt x="17638" y="19727"/>
                    <a:pt x="17566" y="19723"/>
                    <a:pt x="17496" y="19712"/>
                  </a:cubicBezTo>
                  <a:cubicBezTo>
                    <a:pt x="17210" y="19669"/>
                    <a:pt x="16865" y="19730"/>
                    <a:pt x="16640" y="19590"/>
                  </a:cubicBezTo>
                  <a:lnTo>
                    <a:pt x="16183" y="19316"/>
                  </a:lnTo>
                  <a:cubicBezTo>
                    <a:pt x="16113" y="19275"/>
                    <a:pt x="16047" y="19230"/>
                    <a:pt x="15923" y="19224"/>
                  </a:cubicBezTo>
                  <a:lnTo>
                    <a:pt x="15438" y="19192"/>
                  </a:lnTo>
                  <a:cubicBezTo>
                    <a:pt x="15346" y="19169"/>
                    <a:pt x="15279" y="19139"/>
                    <a:pt x="15317" y="19084"/>
                  </a:cubicBezTo>
                  <a:cubicBezTo>
                    <a:pt x="15330" y="19032"/>
                    <a:pt x="15343" y="18980"/>
                    <a:pt x="15355" y="18928"/>
                  </a:cubicBezTo>
                  <a:cubicBezTo>
                    <a:pt x="15343" y="18869"/>
                    <a:pt x="15330" y="18811"/>
                    <a:pt x="15317" y="18752"/>
                  </a:cubicBezTo>
                  <a:cubicBezTo>
                    <a:pt x="15004" y="18344"/>
                    <a:pt x="14842" y="17919"/>
                    <a:pt x="14639" y="17498"/>
                  </a:cubicBezTo>
                  <a:cubicBezTo>
                    <a:pt x="14633" y="17478"/>
                    <a:pt x="14623" y="17459"/>
                    <a:pt x="14617" y="17440"/>
                  </a:cubicBezTo>
                  <a:lnTo>
                    <a:pt x="14617" y="17440"/>
                  </a:lnTo>
                  <a:lnTo>
                    <a:pt x="14379" y="17189"/>
                  </a:lnTo>
                  <a:cubicBezTo>
                    <a:pt x="14366" y="17175"/>
                    <a:pt x="14357" y="17163"/>
                    <a:pt x="14344" y="17149"/>
                  </a:cubicBezTo>
                  <a:lnTo>
                    <a:pt x="14030" y="16853"/>
                  </a:lnTo>
                  <a:cubicBezTo>
                    <a:pt x="14011" y="16823"/>
                    <a:pt x="13982" y="16794"/>
                    <a:pt x="13970" y="16763"/>
                  </a:cubicBezTo>
                  <a:cubicBezTo>
                    <a:pt x="13872" y="16526"/>
                    <a:pt x="13332" y="16402"/>
                    <a:pt x="13285" y="16152"/>
                  </a:cubicBezTo>
                  <a:cubicBezTo>
                    <a:pt x="13285" y="16100"/>
                    <a:pt x="13282" y="16048"/>
                    <a:pt x="13282" y="15996"/>
                  </a:cubicBezTo>
                  <a:cubicBezTo>
                    <a:pt x="13250" y="15867"/>
                    <a:pt x="13367" y="15730"/>
                    <a:pt x="13206" y="15606"/>
                  </a:cubicBezTo>
                  <a:cubicBezTo>
                    <a:pt x="13205" y="15568"/>
                    <a:pt x="13203" y="15531"/>
                    <a:pt x="13202" y="15493"/>
                  </a:cubicBezTo>
                  <a:cubicBezTo>
                    <a:pt x="13218" y="15519"/>
                    <a:pt x="13231" y="15544"/>
                    <a:pt x="13247" y="15570"/>
                  </a:cubicBezTo>
                  <a:lnTo>
                    <a:pt x="13535" y="15551"/>
                  </a:lnTo>
                  <a:lnTo>
                    <a:pt x="14588" y="15443"/>
                  </a:lnTo>
                  <a:lnTo>
                    <a:pt x="19478" y="14935"/>
                  </a:lnTo>
                  <a:cubicBezTo>
                    <a:pt x="20058" y="14874"/>
                    <a:pt x="20305" y="14696"/>
                    <a:pt x="20175" y="14412"/>
                  </a:cubicBezTo>
                  <a:cubicBezTo>
                    <a:pt x="19899" y="13801"/>
                    <a:pt x="19601" y="13190"/>
                    <a:pt x="19310" y="12580"/>
                  </a:cubicBezTo>
                  <a:cubicBezTo>
                    <a:pt x="19291" y="12546"/>
                    <a:pt x="19272" y="12514"/>
                    <a:pt x="19252" y="12481"/>
                  </a:cubicBezTo>
                  <a:cubicBezTo>
                    <a:pt x="19246" y="12468"/>
                    <a:pt x="19240" y="12455"/>
                    <a:pt x="19233" y="12442"/>
                  </a:cubicBezTo>
                  <a:cubicBezTo>
                    <a:pt x="19221" y="12441"/>
                    <a:pt x="19211" y="12438"/>
                    <a:pt x="19202" y="12436"/>
                  </a:cubicBezTo>
                  <a:cubicBezTo>
                    <a:pt x="19211" y="12439"/>
                    <a:pt x="19221" y="12441"/>
                    <a:pt x="19233" y="12442"/>
                  </a:cubicBezTo>
                  <a:cubicBezTo>
                    <a:pt x="19227" y="12429"/>
                    <a:pt x="19218" y="12417"/>
                    <a:pt x="19211" y="12403"/>
                  </a:cubicBezTo>
                  <a:cubicBezTo>
                    <a:pt x="19208" y="12391"/>
                    <a:pt x="19205" y="12377"/>
                    <a:pt x="19202" y="12365"/>
                  </a:cubicBezTo>
                  <a:cubicBezTo>
                    <a:pt x="19192" y="12345"/>
                    <a:pt x="19183" y="12325"/>
                    <a:pt x="19170" y="12305"/>
                  </a:cubicBezTo>
                  <a:cubicBezTo>
                    <a:pt x="19141" y="12240"/>
                    <a:pt x="19110" y="12176"/>
                    <a:pt x="19081" y="12110"/>
                  </a:cubicBezTo>
                  <a:cubicBezTo>
                    <a:pt x="19015" y="11973"/>
                    <a:pt x="18948" y="11837"/>
                    <a:pt x="18881" y="11700"/>
                  </a:cubicBezTo>
                  <a:cubicBezTo>
                    <a:pt x="18878" y="11680"/>
                    <a:pt x="18872" y="11662"/>
                    <a:pt x="18869" y="11642"/>
                  </a:cubicBezTo>
                  <a:lnTo>
                    <a:pt x="18869" y="11642"/>
                  </a:lnTo>
                  <a:cubicBezTo>
                    <a:pt x="18862" y="11628"/>
                    <a:pt x="18856" y="11615"/>
                    <a:pt x="18847" y="11602"/>
                  </a:cubicBezTo>
                  <a:cubicBezTo>
                    <a:pt x="18824" y="11549"/>
                    <a:pt x="18837" y="11488"/>
                    <a:pt x="18726" y="11450"/>
                  </a:cubicBezTo>
                  <a:cubicBezTo>
                    <a:pt x="18660" y="11435"/>
                    <a:pt x="18593" y="11421"/>
                    <a:pt x="18523" y="11406"/>
                  </a:cubicBezTo>
                  <a:cubicBezTo>
                    <a:pt x="17990" y="11438"/>
                    <a:pt x="17496" y="11572"/>
                    <a:pt x="16941" y="11544"/>
                  </a:cubicBezTo>
                  <a:lnTo>
                    <a:pt x="16820" y="11552"/>
                  </a:lnTo>
                  <a:cubicBezTo>
                    <a:pt x="16465" y="11523"/>
                    <a:pt x="16078" y="11560"/>
                    <a:pt x="15758" y="11447"/>
                  </a:cubicBezTo>
                  <a:cubicBezTo>
                    <a:pt x="15733" y="11441"/>
                    <a:pt x="15707" y="11435"/>
                    <a:pt x="15685" y="11427"/>
                  </a:cubicBezTo>
                  <a:cubicBezTo>
                    <a:pt x="15796" y="11398"/>
                    <a:pt x="15993" y="11491"/>
                    <a:pt x="16040" y="11369"/>
                  </a:cubicBezTo>
                  <a:cubicBezTo>
                    <a:pt x="16009" y="11343"/>
                    <a:pt x="15977" y="11316"/>
                    <a:pt x="15942" y="11291"/>
                  </a:cubicBezTo>
                  <a:cubicBezTo>
                    <a:pt x="15501" y="10993"/>
                    <a:pt x="14785" y="10848"/>
                    <a:pt x="14249" y="10602"/>
                  </a:cubicBezTo>
                  <a:cubicBezTo>
                    <a:pt x="13992" y="10378"/>
                    <a:pt x="13783" y="10137"/>
                    <a:pt x="13469" y="9933"/>
                  </a:cubicBezTo>
                  <a:cubicBezTo>
                    <a:pt x="13063" y="9669"/>
                    <a:pt x="12736" y="9418"/>
                    <a:pt x="12695" y="9067"/>
                  </a:cubicBezTo>
                  <a:cubicBezTo>
                    <a:pt x="12654" y="8734"/>
                    <a:pt x="12270" y="8431"/>
                    <a:pt x="12001" y="8122"/>
                  </a:cubicBezTo>
                  <a:cubicBezTo>
                    <a:pt x="11998" y="8108"/>
                    <a:pt x="11994" y="8096"/>
                    <a:pt x="11988" y="8082"/>
                  </a:cubicBezTo>
                  <a:cubicBezTo>
                    <a:pt x="11979" y="8056"/>
                    <a:pt x="11972" y="8032"/>
                    <a:pt x="11963" y="8006"/>
                  </a:cubicBezTo>
                  <a:cubicBezTo>
                    <a:pt x="11956" y="7986"/>
                    <a:pt x="11953" y="7965"/>
                    <a:pt x="11947" y="7945"/>
                  </a:cubicBezTo>
                  <a:cubicBezTo>
                    <a:pt x="11902" y="7795"/>
                    <a:pt x="11858" y="7646"/>
                    <a:pt x="11814" y="7496"/>
                  </a:cubicBezTo>
                  <a:cubicBezTo>
                    <a:pt x="11814" y="7477"/>
                    <a:pt x="11810" y="7457"/>
                    <a:pt x="11810" y="7438"/>
                  </a:cubicBezTo>
                  <a:lnTo>
                    <a:pt x="11810" y="7397"/>
                  </a:lnTo>
                  <a:cubicBezTo>
                    <a:pt x="11807" y="7365"/>
                    <a:pt x="11807" y="7332"/>
                    <a:pt x="11804" y="7300"/>
                  </a:cubicBezTo>
                  <a:cubicBezTo>
                    <a:pt x="11801" y="7275"/>
                    <a:pt x="11801" y="7251"/>
                    <a:pt x="11798" y="7227"/>
                  </a:cubicBezTo>
                  <a:cubicBezTo>
                    <a:pt x="11715" y="6505"/>
                    <a:pt x="11509" y="5790"/>
                    <a:pt x="11221" y="5083"/>
                  </a:cubicBezTo>
                  <a:cubicBezTo>
                    <a:pt x="11037" y="4632"/>
                    <a:pt x="10834" y="4177"/>
                    <a:pt x="9981" y="3880"/>
                  </a:cubicBezTo>
                  <a:cubicBezTo>
                    <a:pt x="9794" y="3814"/>
                    <a:pt x="9635" y="3727"/>
                    <a:pt x="9464" y="3651"/>
                  </a:cubicBezTo>
                  <a:cubicBezTo>
                    <a:pt x="9442" y="3647"/>
                    <a:pt x="9423" y="3642"/>
                    <a:pt x="9401" y="3637"/>
                  </a:cubicBezTo>
                  <a:lnTo>
                    <a:pt x="9401" y="3636"/>
                  </a:lnTo>
                  <a:lnTo>
                    <a:pt x="9401" y="3637"/>
                  </a:lnTo>
                  <a:cubicBezTo>
                    <a:pt x="9426" y="3607"/>
                    <a:pt x="9397" y="3595"/>
                    <a:pt x="9337" y="3592"/>
                  </a:cubicBezTo>
                  <a:cubicBezTo>
                    <a:pt x="9309" y="3578"/>
                    <a:pt x="9283" y="3564"/>
                    <a:pt x="9255" y="3552"/>
                  </a:cubicBezTo>
                  <a:cubicBezTo>
                    <a:pt x="9156" y="3412"/>
                    <a:pt x="9084" y="3269"/>
                    <a:pt x="8846" y="3162"/>
                  </a:cubicBezTo>
                  <a:cubicBezTo>
                    <a:pt x="8843" y="3160"/>
                    <a:pt x="8839" y="3159"/>
                    <a:pt x="8836" y="3157"/>
                  </a:cubicBezTo>
                  <a:lnTo>
                    <a:pt x="8839" y="3151"/>
                  </a:lnTo>
                  <a:cubicBezTo>
                    <a:pt x="8830" y="3078"/>
                    <a:pt x="8820" y="3005"/>
                    <a:pt x="8811" y="2932"/>
                  </a:cubicBezTo>
                  <a:lnTo>
                    <a:pt x="9724" y="2768"/>
                  </a:lnTo>
                  <a:cubicBezTo>
                    <a:pt x="9816" y="2771"/>
                    <a:pt x="9864" y="2750"/>
                    <a:pt x="9867" y="2707"/>
                  </a:cubicBezTo>
                  <a:cubicBezTo>
                    <a:pt x="9892" y="2445"/>
                    <a:pt x="9810" y="2180"/>
                    <a:pt x="9984" y="1924"/>
                  </a:cubicBezTo>
                  <a:cubicBezTo>
                    <a:pt x="9990" y="1916"/>
                    <a:pt x="9975" y="1905"/>
                    <a:pt x="9971" y="1896"/>
                  </a:cubicBezTo>
                  <a:lnTo>
                    <a:pt x="10067" y="1869"/>
                  </a:lnTo>
                  <a:cubicBezTo>
                    <a:pt x="10139" y="1855"/>
                    <a:pt x="10241" y="1852"/>
                    <a:pt x="10276" y="1828"/>
                  </a:cubicBezTo>
                  <a:cubicBezTo>
                    <a:pt x="10482" y="1684"/>
                    <a:pt x="10152" y="1614"/>
                    <a:pt x="10067" y="1511"/>
                  </a:cubicBezTo>
                  <a:cubicBezTo>
                    <a:pt x="10006" y="1437"/>
                    <a:pt x="9759" y="1396"/>
                    <a:pt x="9908" y="1288"/>
                  </a:cubicBezTo>
                  <a:cubicBezTo>
                    <a:pt x="9981" y="1244"/>
                    <a:pt x="9959" y="1201"/>
                    <a:pt x="9902" y="1160"/>
                  </a:cubicBezTo>
                  <a:cubicBezTo>
                    <a:pt x="9781" y="948"/>
                    <a:pt x="9664" y="738"/>
                    <a:pt x="9543" y="526"/>
                  </a:cubicBezTo>
                  <a:cubicBezTo>
                    <a:pt x="9499" y="434"/>
                    <a:pt x="9372" y="375"/>
                    <a:pt x="9210" y="329"/>
                  </a:cubicBezTo>
                  <a:cubicBezTo>
                    <a:pt x="9118" y="169"/>
                    <a:pt x="8785" y="208"/>
                    <a:pt x="8570" y="149"/>
                  </a:cubicBezTo>
                  <a:cubicBezTo>
                    <a:pt x="8272" y="105"/>
                    <a:pt x="8012" y="0"/>
                    <a:pt x="7672" y="19"/>
                  </a:cubicBezTo>
                  <a:cubicBezTo>
                    <a:pt x="7042" y="-10"/>
                    <a:pt x="6411" y="-37"/>
                    <a:pt x="5878" y="184"/>
                  </a:cubicBezTo>
                  <a:cubicBezTo>
                    <a:pt x="5500" y="320"/>
                    <a:pt x="5164" y="474"/>
                    <a:pt x="4942" y="678"/>
                  </a:cubicBezTo>
                  <a:lnTo>
                    <a:pt x="5104" y="696"/>
                  </a:lnTo>
                  <a:cubicBezTo>
                    <a:pt x="5098" y="654"/>
                    <a:pt x="5149" y="648"/>
                    <a:pt x="5202" y="646"/>
                  </a:cubicBezTo>
                  <a:cubicBezTo>
                    <a:pt x="5149" y="648"/>
                    <a:pt x="5101" y="654"/>
                    <a:pt x="5104" y="696"/>
                  </a:cubicBezTo>
                  <a:lnTo>
                    <a:pt x="4942" y="678"/>
                  </a:lnTo>
                  <a:cubicBezTo>
                    <a:pt x="4714" y="875"/>
                    <a:pt x="4695" y="1088"/>
                    <a:pt x="4749" y="1305"/>
                  </a:cubicBezTo>
                  <a:cubicBezTo>
                    <a:pt x="4844" y="1751"/>
                    <a:pt x="5510" y="2059"/>
                    <a:pt x="5925" y="2428"/>
                  </a:cubicBezTo>
                  <a:cubicBezTo>
                    <a:pt x="6024" y="2558"/>
                    <a:pt x="6027" y="2688"/>
                    <a:pt x="5932" y="2817"/>
                  </a:cubicBezTo>
                  <a:cubicBezTo>
                    <a:pt x="5868" y="2849"/>
                    <a:pt x="5754" y="2878"/>
                    <a:pt x="5748" y="2912"/>
                  </a:cubicBezTo>
                  <a:cubicBezTo>
                    <a:pt x="5684" y="3287"/>
                    <a:pt x="5095" y="3398"/>
                    <a:pt x="4489" y="3476"/>
                  </a:cubicBezTo>
                  <a:cubicBezTo>
                    <a:pt x="3585" y="3593"/>
                    <a:pt x="3151" y="3805"/>
                    <a:pt x="3005" y="4255"/>
                  </a:cubicBezTo>
                  <a:cubicBezTo>
                    <a:pt x="2976" y="4346"/>
                    <a:pt x="2926" y="4438"/>
                    <a:pt x="2888" y="4529"/>
                  </a:cubicBezTo>
                  <a:lnTo>
                    <a:pt x="2650" y="4766"/>
                  </a:lnTo>
                  <a:cubicBezTo>
                    <a:pt x="2612" y="5002"/>
                    <a:pt x="2181" y="5193"/>
                    <a:pt x="2314" y="5447"/>
                  </a:cubicBezTo>
                  <a:cubicBezTo>
                    <a:pt x="2168" y="5583"/>
                    <a:pt x="2066" y="5725"/>
                    <a:pt x="2032" y="5876"/>
                  </a:cubicBezTo>
                  <a:cubicBezTo>
                    <a:pt x="1946" y="6292"/>
                    <a:pt x="1499" y="6665"/>
                    <a:pt x="1420" y="7080"/>
                  </a:cubicBezTo>
                  <a:cubicBezTo>
                    <a:pt x="1372" y="7338"/>
                    <a:pt x="1160" y="7588"/>
                    <a:pt x="1271" y="7853"/>
                  </a:cubicBezTo>
                  <a:cubicBezTo>
                    <a:pt x="1426" y="8230"/>
                    <a:pt x="2158" y="8341"/>
                    <a:pt x="2663" y="8559"/>
                  </a:cubicBezTo>
                  <a:cubicBezTo>
                    <a:pt x="2567" y="8463"/>
                    <a:pt x="2456" y="8372"/>
                    <a:pt x="2330" y="8286"/>
                  </a:cubicBezTo>
                  <a:cubicBezTo>
                    <a:pt x="2453" y="8372"/>
                    <a:pt x="2567" y="8463"/>
                    <a:pt x="2663" y="8559"/>
                  </a:cubicBezTo>
                  <a:lnTo>
                    <a:pt x="2666" y="8559"/>
                  </a:lnTo>
                  <a:lnTo>
                    <a:pt x="2884" y="8663"/>
                  </a:lnTo>
                  <a:cubicBezTo>
                    <a:pt x="2891" y="8669"/>
                    <a:pt x="2900" y="8672"/>
                    <a:pt x="2913" y="8672"/>
                  </a:cubicBezTo>
                  <a:cubicBezTo>
                    <a:pt x="3008" y="8780"/>
                    <a:pt x="3357" y="8802"/>
                    <a:pt x="3306" y="8963"/>
                  </a:cubicBezTo>
                  <a:cubicBezTo>
                    <a:pt x="3030" y="9797"/>
                    <a:pt x="2767" y="10633"/>
                    <a:pt x="2498" y="11467"/>
                  </a:cubicBezTo>
                  <a:cubicBezTo>
                    <a:pt x="2485" y="11508"/>
                    <a:pt x="2488" y="11540"/>
                    <a:pt x="2602" y="11535"/>
                  </a:cubicBezTo>
                  <a:cubicBezTo>
                    <a:pt x="2916" y="11592"/>
                    <a:pt x="3325" y="11518"/>
                    <a:pt x="3544" y="11698"/>
                  </a:cubicBezTo>
                  <a:cubicBezTo>
                    <a:pt x="3541" y="11994"/>
                    <a:pt x="3560" y="12291"/>
                    <a:pt x="3528" y="12587"/>
                  </a:cubicBezTo>
                  <a:cubicBezTo>
                    <a:pt x="3493" y="12938"/>
                    <a:pt x="3427" y="13290"/>
                    <a:pt x="3347" y="13639"/>
                  </a:cubicBezTo>
                  <a:cubicBezTo>
                    <a:pt x="3259" y="14037"/>
                    <a:pt x="3566" y="14482"/>
                    <a:pt x="2792" y="14806"/>
                  </a:cubicBezTo>
                  <a:cubicBezTo>
                    <a:pt x="2754" y="14845"/>
                    <a:pt x="2720" y="14885"/>
                    <a:pt x="2682" y="14925"/>
                  </a:cubicBezTo>
                  <a:cubicBezTo>
                    <a:pt x="2558" y="15179"/>
                    <a:pt x="2472" y="15440"/>
                    <a:pt x="2307" y="15688"/>
                  </a:cubicBezTo>
                  <a:cubicBezTo>
                    <a:pt x="2009" y="16144"/>
                    <a:pt x="1727" y="16602"/>
                    <a:pt x="1575" y="17073"/>
                  </a:cubicBezTo>
                  <a:cubicBezTo>
                    <a:pt x="1385" y="17669"/>
                    <a:pt x="1198" y="18268"/>
                    <a:pt x="1150" y="18874"/>
                  </a:cubicBezTo>
                  <a:cubicBezTo>
                    <a:pt x="1144" y="18899"/>
                    <a:pt x="1137" y="18925"/>
                    <a:pt x="1134" y="18951"/>
                  </a:cubicBezTo>
                  <a:cubicBezTo>
                    <a:pt x="887" y="19247"/>
                    <a:pt x="769" y="19550"/>
                    <a:pt x="849" y="19869"/>
                  </a:cubicBezTo>
                  <a:cubicBezTo>
                    <a:pt x="846" y="19886"/>
                    <a:pt x="846" y="19904"/>
                    <a:pt x="842" y="19921"/>
                  </a:cubicBezTo>
                  <a:lnTo>
                    <a:pt x="598" y="19945"/>
                  </a:lnTo>
                  <a:cubicBezTo>
                    <a:pt x="481" y="19976"/>
                    <a:pt x="402" y="20022"/>
                    <a:pt x="364" y="20084"/>
                  </a:cubicBezTo>
                  <a:cubicBezTo>
                    <a:pt x="151" y="20444"/>
                    <a:pt x="-185" y="20798"/>
                    <a:pt x="126" y="21183"/>
                  </a:cubicBezTo>
                  <a:lnTo>
                    <a:pt x="1248" y="21254"/>
                  </a:lnTo>
                  <a:cubicBezTo>
                    <a:pt x="1289" y="21255"/>
                    <a:pt x="1328" y="21258"/>
                    <a:pt x="1369" y="21260"/>
                  </a:cubicBezTo>
                  <a:lnTo>
                    <a:pt x="1664" y="21263"/>
                  </a:lnTo>
                  <a:lnTo>
                    <a:pt x="2022" y="21275"/>
                  </a:lnTo>
                  <a:cubicBezTo>
                    <a:pt x="2047" y="21269"/>
                    <a:pt x="2076" y="21261"/>
                    <a:pt x="2101" y="21255"/>
                  </a:cubicBezTo>
                  <a:lnTo>
                    <a:pt x="2101" y="21255"/>
                  </a:lnTo>
                  <a:cubicBezTo>
                    <a:pt x="2127" y="21257"/>
                    <a:pt x="2155" y="21258"/>
                    <a:pt x="2180" y="21260"/>
                  </a:cubicBezTo>
                  <a:cubicBezTo>
                    <a:pt x="2155" y="21258"/>
                    <a:pt x="2127" y="21258"/>
                    <a:pt x="2101" y="21255"/>
                  </a:cubicBezTo>
                  <a:cubicBezTo>
                    <a:pt x="2076" y="21261"/>
                    <a:pt x="2047" y="21269"/>
                    <a:pt x="2022" y="21275"/>
                  </a:cubicBezTo>
                  <a:lnTo>
                    <a:pt x="2390" y="21305"/>
                  </a:lnTo>
                  <a:cubicBezTo>
                    <a:pt x="2428" y="21310"/>
                    <a:pt x="2469" y="21315"/>
                    <a:pt x="2507" y="21318"/>
                  </a:cubicBezTo>
                  <a:lnTo>
                    <a:pt x="2713" y="21331"/>
                  </a:lnTo>
                  <a:cubicBezTo>
                    <a:pt x="4089" y="21438"/>
                    <a:pt x="5469" y="21427"/>
                    <a:pt x="6845" y="21353"/>
                  </a:cubicBezTo>
                  <a:cubicBezTo>
                    <a:pt x="6946" y="21347"/>
                    <a:pt x="7060" y="21327"/>
                    <a:pt x="7067" y="21258"/>
                  </a:cubicBezTo>
                  <a:cubicBezTo>
                    <a:pt x="7087" y="21189"/>
                    <a:pt x="7107" y="21121"/>
                    <a:pt x="7127" y="21052"/>
                  </a:cubicBezTo>
                  <a:cubicBezTo>
                    <a:pt x="7124" y="20984"/>
                    <a:pt x="7098" y="20921"/>
                    <a:pt x="6915" y="20920"/>
                  </a:cubicBezTo>
                  <a:cubicBezTo>
                    <a:pt x="6911" y="20920"/>
                    <a:pt x="6906" y="20921"/>
                    <a:pt x="6902" y="20921"/>
                  </a:cubicBezTo>
                  <a:cubicBezTo>
                    <a:pt x="6901" y="20920"/>
                    <a:pt x="6900" y="20918"/>
                    <a:pt x="6899" y="20917"/>
                  </a:cubicBezTo>
                  <a:cubicBezTo>
                    <a:pt x="6515" y="20851"/>
                    <a:pt x="6090" y="20849"/>
                    <a:pt x="5729" y="20746"/>
                  </a:cubicBezTo>
                  <a:cubicBezTo>
                    <a:pt x="5133" y="20575"/>
                    <a:pt x="4384" y="20499"/>
                    <a:pt x="4086" y="20142"/>
                  </a:cubicBezTo>
                  <a:cubicBezTo>
                    <a:pt x="4054" y="20102"/>
                    <a:pt x="4023" y="20063"/>
                    <a:pt x="3994" y="20023"/>
                  </a:cubicBezTo>
                  <a:cubicBezTo>
                    <a:pt x="3985" y="20011"/>
                    <a:pt x="3972" y="19999"/>
                    <a:pt x="3962" y="19988"/>
                  </a:cubicBezTo>
                  <a:lnTo>
                    <a:pt x="3078" y="19833"/>
                  </a:lnTo>
                  <a:cubicBezTo>
                    <a:pt x="3049" y="19826"/>
                    <a:pt x="3021" y="19819"/>
                    <a:pt x="2992" y="19813"/>
                  </a:cubicBezTo>
                  <a:cubicBezTo>
                    <a:pt x="3021" y="19819"/>
                    <a:pt x="3049" y="19826"/>
                    <a:pt x="3078" y="19833"/>
                  </a:cubicBezTo>
                  <a:lnTo>
                    <a:pt x="3962" y="19988"/>
                  </a:lnTo>
                  <a:cubicBezTo>
                    <a:pt x="3947" y="19959"/>
                    <a:pt x="3934" y="19930"/>
                    <a:pt x="3918" y="19900"/>
                  </a:cubicBezTo>
                  <a:cubicBezTo>
                    <a:pt x="3934" y="19860"/>
                    <a:pt x="3902" y="19837"/>
                    <a:pt x="3823" y="19829"/>
                  </a:cubicBezTo>
                  <a:cubicBezTo>
                    <a:pt x="3810" y="19825"/>
                    <a:pt x="3804" y="19820"/>
                    <a:pt x="3804" y="19813"/>
                  </a:cubicBezTo>
                  <a:cubicBezTo>
                    <a:pt x="3791" y="19799"/>
                    <a:pt x="3775" y="19785"/>
                    <a:pt x="3763" y="19772"/>
                  </a:cubicBezTo>
                  <a:cubicBezTo>
                    <a:pt x="3753" y="19726"/>
                    <a:pt x="3740" y="19682"/>
                    <a:pt x="3731" y="19636"/>
                  </a:cubicBezTo>
                  <a:cubicBezTo>
                    <a:pt x="3734" y="19628"/>
                    <a:pt x="3737" y="19622"/>
                    <a:pt x="3740" y="19615"/>
                  </a:cubicBezTo>
                  <a:cubicBezTo>
                    <a:pt x="3750" y="19610"/>
                    <a:pt x="3756" y="19604"/>
                    <a:pt x="3766" y="19599"/>
                  </a:cubicBezTo>
                  <a:lnTo>
                    <a:pt x="4092" y="19247"/>
                  </a:lnTo>
                  <a:cubicBezTo>
                    <a:pt x="4102" y="19239"/>
                    <a:pt x="4111" y="19232"/>
                    <a:pt x="4124" y="19224"/>
                  </a:cubicBezTo>
                  <a:cubicBezTo>
                    <a:pt x="4143" y="19212"/>
                    <a:pt x="4159" y="19200"/>
                    <a:pt x="4178" y="19186"/>
                  </a:cubicBezTo>
                  <a:lnTo>
                    <a:pt x="4178" y="19186"/>
                  </a:lnTo>
                  <a:cubicBezTo>
                    <a:pt x="4213" y="19145"/>
                    <a:pt x="4261" y="19105"/>
                    <a:pt x="4280" y="19063"/>
                  </a:cubicBezTo>
                  <a:cubicBezTo>
                    <a:pt x="4524" y="18459"/>
                    <a:pt x="4761" y="17855"/>
                    <a:pt x="5002" y="17250"/>
                  </a:cubicBezTo>
                  <a:cubicBezTo>
                    <a:pt x="5465" y="16509"/>
                    <a:pt x="5859" y="15757"/>
                    <a:pt x="6502" y="15042"/>
                  </a:cubicBezTo>
                  <a:cubicBezTo>
                    <a:pt x="7016" y="14469"/>
                    <a:pt x="7476" y="13882"/>
                    <a:pt x="7828" y="13278"/>
                  </a:cubicBezTo>
                  <a:cubicBezTo>
                    <a:pt x="7955" y="13247"/>
                    <a:pt x="7939" y="13307"/>
                    <a:pt x="7958" y="13331"/>
                  </a:cubicBezTo>
                  <a:cubicBezTo>
                    <a:pt x="8015" y="13406"/>
                    <a:pt x="8056" y="13484"/>
                    <a:pt x="8107" y="13558"/>
                  </a:cubicBezTo>
                  <a:cubicBezTo>
                    <a:pt x="8161" y="13638"/>
                    <a:pt x="8218" y="13719"/>
                    <a:pt x="8272" y="13798"/>
                  </a:cubicBezTo>
                  <a:lnTo>
                    <a:pt x="8868" y="14865"/>
                  </a:lnTo>
                  <a:cubicBezTo>
                    <a:pt x="8922" y="14941"/>
                    <a:pt x="8979" y="15018"/>
                    <a:pt x="9033" y="15095"/>
                  </a:cubicBezTo>
                  <a:cubicBezTo>
                    <a:pt x="9045" y="15117"/>
                    <a:pt x="9061" y="15138"/>
                    <a:pt x="9074" y="15158"/>
                  </a:cubicBezTo>
                  <a:lnTo>
                    <a:pt x="9838" y="16292"/>
                  </a:lnTo>
                  <a:cubicBezTo>
                    <a:pt x="10212" y="16742"/>
                    <a:pt x="10383" y="17219"/>
                    <a:pt x="10672" y="17680"/>
                  </a:cubicBezTo>
                  <a:cubicBezTo>
                    <a:pt x="10675" y="17692"/>
                    <a:pt x="10682" y="17706"/>
                    <a:pt x="10685" y="17719"/>
                  </a:cubicBezTo>
                  <a:cubicBezTo>
                    <a:pt x="10694" y="17733"/>
                    <a:pt x="10704" y="17745"/>
                    <a:pt x="10713" y="17759"/>
                  </a:cubicBezTo>
                  <a:cubicBezTo>
                    <a:pt x="10758" y="17835"/>
                    <a:pt x="10805" y="17910"/>
                    <a:pt x="10850" y="17986"/>
                  </a:cubicBezTo>
                  <a:lnTo>
                    <a:pt x="11116" y="18056"/>
                  </a:lnTo>
                  <a:lnTo>
                    <a:pt x="11731" y="18582"/>
                  </a:lnTo>
                  <a:cubicBezTo>
                    <a:pt x="11997" y="18799"/>
                    <a:pt x="12283" y="19005"/>
                    <a:pt x="12619" y="19188"/>
                  </a:cubicBezTo>
                  <a:cubicBezTo>
                    <a:pt x="12283" y="19005"/>
                    <a:pt x="11997" y="18799"/>
                    <a:pt x="11731" y="18582"/>
                  </a:cubicBezTo>
                  <a:lnTo>
                    <a:pt x="11116" y="18056"/>
                  </a:lnTo>
                  <a:lnTo>
                    <a:pt x="10850" y="17986"/>
                  </a:lnTo>
                  <a:lnTo>
                    <a:pt x="11335" y="18697"/>
                  </a:lnTo>
                  <a:lnTo>
                    <a:pt x="12698" y="20613"/>
                  </a:lnTo>
                  <a:cubicBezTo>
                    <a:pt x="12739" y="20673"/>
                    <a:pt x="12822" y="20660"/>
                    <a:pt x="12888" y="20648"/>
                  </a:cubicBezTo>
                  <a:cubicBezTo>
                    <a:pt x="13183" y="20595"/>
                    <a:pt x="13475" y="20535"/>
                    <a:pt x="13767" y="20479"/>
                  </a:cubicBezTo>
                  <a:cubicBezTo>
                    <a:pt x="13827" y="20436"/>
                    <a:pt x="13903" y="20409"/>
                    <a:pt x="13989" y="20389"/>
                  </a:cubicBezTo>
                  <a:cubicBezTo>
                    <a:pt x="13903" y="20410"/>
                    <a:pt x="13827" y="20436"/>
                    <a:pt x="13767" y="20479"/>
                  </a:cubicBezTo>
                  <a:cubicBezTo>
                    <a:pt x="13871" y="20473"/>
                    <a:pt x="13840" y="20509"/>
                    <a:pt x="13849" y="20535"/>
                  </a:cubicBezTo>
                  <a:cubicBezTo>
                    <a:pt x="13897" y="20688"/>
                    <a:pt x="13878" y="20846"/>
                    <a:pt x="14055" y="20984"/>
                  </a:cubicBezTo>
                  <a:cubicBezTo>
                    <a:pt x="14062" y="21045"/>
                    <a:pt x="14122" y="21080"/>
                    <a:pt x="14255" y="21083"/>
                  </a:cubicBezTo>
                  <a:cubicBezTo>
                    <a:pt x="14254" y="21083"/>
                    <a:pt x="14253" y="21084"/>
                    <a:pt x="14252" y="21084"/>
                  </a:cubicBezTo>
                  <a:cubicBezTo>
                    <a:pt x="14277" y="21135"/>
                    <a:pt x="14300" y="21185"/>
                    <a:pt x="14325" y="21235"/>
                  </a:cubicBezTo>
                  <a:cubicBezTo>
                    <a:pt x="14331" y="21249"/>
                    <a:pt x="14341" y="21261"/>
                    <a:pt x="14347" y="21275"/>
                  </a:cubicBezTo>
                  <a:cubicBezTo>
                    <a:pt x="14372" y="21308"/>
                    <a:pt x="14395" y="21342"/>
                    <a:pt x="14420" y="21374"/>
                  </a:cubicBezTo>
                  <a:cubicBezTo>
                    <a:pt x="14369" y="21391"/>
                    <a:pt x="14379" y="21404"/>
                    <a:pt x="14429" y="21414"/>
                  </a:cubicBezTo>
                  <a:lnTo>
                    <a:pt x="14468" y="21462"/>
                  </a:lnTo>
                  <a:cubicBezTo>
                    <a:pt x="14520" y="21472"/>
                    <a:pt x="14677" y="21467"/>
                    <a:pt x="14743" y="21473"/>
                  </a:cubicBezTo>
                  <a:lnTo>
                    <a:pt x="14864" y="21496"/>
                  </a:lnTo>
                  <a:lnTo>
                    <a:pt x="15165" y="21485"/>
                  </a:lnTo>
                  <a:lnTo>
                    <a:pt x="15476" y="21467"/>
                  </a:lnTo>
                  <a:lnTo>
                    <a:pt x="15802" y="21379"/>
                  </a:lnTo>
                  <a:cubicBezTo>
                    <a:pt x="15948" y="21341"/>
                    <a:pt x="16206" y="21304"/>
                    <a:pt x="16351" y="21241"/>
                  </a:cubicBezTo>
                  <a:cubicBezTo>
                    <a:pt x="16496" y="21178"/>
                    <a:pt x="16871" y="21176"/>
                    <a:pt x="16674" y="21000"/>
                  </a:cubicBezTo>
                  <a:cubicBezTo>
                    <a:pt x="16646" y="20932"/>
                    <a:pt x="16744" y="20921"/>
                    <a:pt x="16846" y="20907"/>
                  </a:cubicBezTo>
                  <a:lnTo>
                    <a:pt x="17867" y="20761"/>
                  </a:lnTo>
                  <a:cubicBezTo>
                    <a:pt x="18231" y="20720"/>
                    <a:pt x="18564" y="20648"/>
                    <a:pt x="18859" y="20537"/>
                  </a:cubicBezTo>
                  <a:lnTo>
                    <a:pt x="19693" y="20273"/>
                  </a:lnTo>
                  <a:lnTo>
                    <a:pt x="19944" y="20183"/>
                  </a:lnTo>
                  <a:lnTo>
                    <a:pt x="19944" y="20183"/>
                  </a:lnTo>
                  <a:cubicBezTo>
                    <a:pt x="20438" y="20054"/>
                    <a:pt x="20803" y="19852"/>
                    <a:pt x="21177" y="19657"/>
                  </a:cubicBezTo>
                  <a:cubicBezTo>
                    <a:pt x="21250" y="19619"/>
                    <a:pt x="21415" y="19543"/>
                    <a:pt x="21317" y="19526"/>
                  </a:cubicBezTo>
                  <a:close/>
                  <a:moveTo>
                    <a:pt x="13390" y="11703"/>
                  </a:moveTo>
                  <a:lnTo>
                    <a:pt x="13390" y="11703"/>
                  </a:lnTo>
                  <a:cubicBezTo>
                    <a:pt x="13456" y="11729"/>
                    <a:pt x="13526" y="11753"/>
                    <a:pt x="13589" y="11781"/>
                  </a:cubicBezTo>
                  <a:cubicBezTo>
                    <a:pt x="13713" y="11833"/>
                    <a:pt x="13824" y="11952"/>
                    <a:pt x="13973" y="11791"/>
                  </a:cubicBezTo>
                  <a:cubicBezTo>
                    <a:pt x="14027" y="11784"/>
                    <a:pt x="14081" y="11775"/>
                    <a:pt x="14135" y="11767"/>
                  </a:cubicBezTo>
                  <a:cubicBezTo>
                    <a:pt x="14369" y="11724"/>
                    <a:pt x="14636" y="11701"/>
                    <a:pt x="14832" y="11633"/>
                  </a:cubicBezTo>
                  <a:cubicBezTo>
                    <a:pt x="14953" y="11590"/>
                    <a:pt x="15007" y="11569"/>
                    <a:pt x="15118" y="11615"/>
                  </a:cubicBezTo>
                  <a:cubicBezTo>
                    <a:pt x="15406" y="11735"/>
                    <a:pt x="15517" y="11642"/>
                    <a:pt x="15600" y="11520"/>
                  </a:cubicBezTo>
                  <a:lnTo>
                    <a:pt x="16088" y="11598"/>
                  </a:lnTo>
                  <a:cubicBezTo>
                    <a:pt x="16250" y="11674"/>
                    <a:pt x="16056" y="11676"/>
                    <a:pt x="15993" y="11683"/>
                  </a:cubicBezTo>
                  <a:cubicBezTo>
                    <a:pt x="15606" y="11732"/>
                    <a:pt x="15213" y="11775"/>
                    <a:pt x="14823" y="11819"/>
                  </a:cubicBezTo>
                  <a:lnTo>
                    <a:pt x="14823" y="11819"/>
                  </a:lnTo>
                  <a:lnTo>
                    <a:pt x="14585" y="11842"/>
                  </a:lnTo>
                  <a:cubicBezTo>
                    <a:pt x="14556" y="11845"/>
                    <a:pt x="14528" y="11849"/>
                    <a:pt x="14499" y="11852"/>
                  </a:cubicBezTo>
                  <a:lnTo>
                    <a:pt x="12625" y="12043"/>
                  </a:lnTo>
                  <a:cubicBezTo>
                    <a:pt x="12556" y="12049"/>
                    <a:pt x="12435" y="12090"/>
                    <a:pt x="12394" y="12016"/>
                  </a:cubicBezTo>
                  <a:lnTo>
                    <a:pt x="13183" y="11705"/>
                  </a:lnTo>
                  <a:cubicBezTo>
                    <a:pt x="13263" y="11669"/>
                    <a:pt x="13320" y="11674"/>
                    <a:pt x="13390" y="11703"/>
                  </a:cubicBezTo>
                  <a:close/>
                  <a:moveTo>
                    <a:pt x="11731" y="11503"/>
                  </a:moveTo>
                  <a:cubicBezTo>
                    <a:pt x="11741" y="11493"/>
                    <a:pt x="11750" y="11480"/>
                    <a:pt x="11760" y="11470"/>
                  </a:cubicBezTo>
                  <a:cubicBezTo>
                    <a:pt x="11836" y="11480"/>
                    <a:pt x="11909" y="11491"/>
                    <a:pt x="11985" y="11502"/>
                  </a:cubicBezTo>
                  <a:cubicBezTo>
                    <a:pt x="12191" y="11476"/>
                    <a:pt x="12077" y="11401"/>
                    <a:pt x="12086" y="11346"/>
                  </a:cubicBezTo>
                  <a:cubicBezTo>
                    <a:pt x="12096" y="11293"/>
                    <a:pt x="11975" y="11227"/>
                    <a:pt x="12147" y="11188"/>
                  </a:cubicBezTo>
                  <a:lnTo>
                    <a:pt x="12470" y="11146"/>
                  </a:lnTo>
                  <a:lnTo>
                    <a:pt x="13193" y="11569"/>
                  </a:lnTo>
                  <a:cubicBezTo>
                    <a:pt x="13215" y="11612"/>
                    <a:pt x="13158" y="11633"/>
                    <a:pt x="13098" y="11656"/>
                  </a:cubicBezTo>
                  <a:lnTo>
                    <a:pt x="12334" y="11968"/>
                  </a:lnTo>
                  <a:lnTo>
                    <a:pt x="12010" y="12002"/>
                  </a:lnTo>
                  <a:cubicBezTo>
                    <a:pt x="11902" y="12002"/>
                    <a:pt x="11959" y="11955"/>
                    <a:pt x="11925" y="11933"/>
                  </a:cubicBezTo>
                  <a:cubicBezTo>
                    <a:pt x="11877" y="11822"/>
                    <a:pt x="11829" y="11712"/>
                    <a:pt x="11782" y="11601"/>
                  </a:cubicBezTo>
                  <a:cubicBezTo>
                    <a:pt x="11763" y="11567"/>
                    <a:pt x="11747" y="11535"/>
                    <a:pt x="11731" y="11503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="" xmlns:a16="http://schemas.microsoft.com/office/drawing/2014/main" id="{3A191967-AF04-4B39-9128-4D9B2E151572}"/>
                </a:ext>
              </a:extLst>
            </p:cNvPr>
            <p:cNvSpPr/>
            <p:nvPr/>
          </p:nvSpPr>
          <p:spPr>
            <a:xfrm>
              <a:off x="1329832" y="3975673"/>
              <a:ext cx="490018" cy="1023610"/>
            </a:xfrm>
            <a:custGeom>
              <a:avLst/>
              <a:gdLst>
                <a:gd name="connsiteX0" fmla="*/ 471863 w 490018"/>
                <a:gd name="connsiteY0" fmla="*/ 907778 h 1023610"/>
                <a:gd name="connsiteX1" fmla="*/ 490018 w 490018"/>
                <a:gd name="connsiteY1" fmla="*/ 926842 h 1023610"/>
                <a:gd name="connsiteX2" fmla="*/ 448079 w 490018"/>
                <a:gd name="connsiteY2" fmla="*/ 971325 h 1023610"/>
                <a:gd name="connsiteX3" fmla="*/ 411946 w 490018"/>
                <a:gd name="connsiteY3" fmla="*/ 1023610 h 1023610"/>
                <a:gd name="connsiteX4" fmla="*/ 363109 w 490018"/>
                <a:gd name="connsiteY4" fmla="*/ 961699 h 1023610"/>
                <a:gd name="connsiteX5" fmla="*/ 395430 w 490018"/>
                <a:gd name="connsiteY5" fmla="*/ 948990 h 1023610"/>
                <a:gd name="connsiteX6" fmla="*/ 436458 w 490018"/>
                <a:gd name="connsiteY6" fmla="*/ 923571 h 1023610"/>
                <a:gd name="connsiteX7" fmla="*/ 471863 w 490018"/>
                <a:gd name="connsiteY7" fmla="*/ 907778 h 1023610"/>
                <a:gd name="connsiteX8" fmla="*/ 136710 w 490018"/>
                <a:gd name="connsiteY8" fmla="*/ 744378 h 1023610"/>
                <a:gd name="connsiteX9" fmla="*/ 159768 w 490018"/>
                <a:gd name="connsiteY9" fmla="*/ 751458 h 1023610"/>
                <a:gd name="connsiteX10" fmla="*/ 163945 w 490018"/>
                <a:gd name="connsiteY10" fmla="*/ 801389 h 1023610"/>
                <a:gd name="connsiteX11" fmla="*/ 119645 w 490018"/>
                <a:gd name="connsiteY11" fmla="*/ 884722 h 1023610"/>
                <a:gd name="connsiteX12" fmla="*/ 72621 w 490018"/>
                <a:gd name="connsiteY12" fmla="*/ 858573 h 1023610"/>
                <a:gd name="connsiteX13" fmla="*/ 118554 w 490018"/>
                <a:gd name="connsiteY13" fmla="*/ 797573 h 1023610"/>
                <a:gd name="connsiteX14" fmla="*/ 136710 w 490018"/>
                <a:gd name="connsiteY14" fmla="*/ 744378 h 1023610"/>
                <a:gd name="connsiteX15" fmla="*/ 16547 w 490018"/>
                <a:gd name="connsiteY15" fmla="*/ 696 h 1023610"/>
                <a:gd name="connsiteX16" fmla="*/ 85517 w 490018"/>
                <a:gd name="connsiteY16" fmla="*/ 27462 h 1023610"/>
                <a:gd name="connsiteX17" fmla="*/ 157774 w 490018"/>
                <a:gd name="connsiteY17" fmla="*/ 83015 h 1023610"/>
                <a:gd name="connsiteX18" fmla="*/ 164129 w 490018"/>
                <a:gd name="connsiteY18" fmla="*/ 58492 h 1023610"/>
                <a:gd name="connsiteX19" fmla="*/ 178292 w 490018"/>
                <a:gd name="connsiteY19" fmla="*/ 83015 h 1023610"/>
                <a:gd name="connsiteX20" fmla="*/ 198076 w 490018"/>
                <a:gd name="connsiteY20" fmla="*/ 117858 h 1023610"/>
                <a:gd name="connsiteX21" fmla="*/ 214598 w 490018"/>
                <a:gd name="connsiteY21" fmla="*/ 166345 h 1023610"/>
                <a:gd name="connsiteX22" fmla="*/ 264713 w 490018"/>
                <a:gd name="connsiteY22" fmla="*/ 304317 h 1023610"/>
                <a:gd name="connsiteX23" fmla="*/ 299211 w 490018"/>
                <a:gd name="connsiteY23" fmla="*/ 533631 h 1023610"/>
                <a:gd name="connsiteX24" fmla="*/ 289397 w 490018"/>
                <a:gd name="connsiteY24" fmla="*/ 729535 h 1023610"/>
                <a:gd name="connsiteX25" fmla="*/ 250733 w 490018"/>
                <a:gd name="connsiteY25" fmla="*/ 739855 h 1023610"/>
                <a:gd name="connsiteX26" fmla="*/ 227674 w 490018"/>
                <a:gd name="connsiteY26" fmla="*/ 740065 h 1023610"/>
                <a:gd name="connsiteX27" fmla="*/ 226036 w 490018"/>
                <a:gd name="connsiteY27" fmla="*/ 748601 h 1023610"/>
                <a:gd name="connsiteX28" fmla="*/ 193910 w 490018"/>
                <a:gd name="connsiteY28" fmla="*/ 729885 h 1023610"/>
                <a:gd name="connsiteX29" fmla="*/ 211152 w 490018"/>
                <a:gd name="connsiteY29" fmla="*/ 636201 h 1023610"/>
                <a:gd name="connsiteX30" fmla="*/ 211152 w 490018"/>
                <a:gd name="connsiteY30" fmla="*/ 417977 h 1023610"/>
                <a:gd name="connsiteX31" fmla="*/ 151236 w 490018"/>
                <a:gd name="connsiteY31" fmla="*/ 197375 h 1023610"/>
                <a:gd name="connsiteX32" fmla="*/ 68261 w 490018"/>
                <a:gd name="connsiteY32" fmla="*/ 67203 h 1023610"/>
                <a:gd name="connsiteX33" fmla="*/ 0 w 490018"/>
                <a:gd name="connsiteY33" fmla="*/ 20361 h 1023610"/>
                <a:gd name="connsiteX34" fmla="*/ 5804 w 490018"/>
                <a:gd name="connsiteY34" fmla="*/ 1855 h 1023610"/>
                <a:gd name="connsiteX35" fmla="*/ 16547 w 490018"/>
                <a:gd name="connsiteY35" fmla="*/ 696 h 10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90018" h="1023610">
                  <a:moveTo>
                    <a:pt x="471863" y="907778"/>
                  </a:moveTo>
                  <a:cubicBezTo>
                    <a:pt x="471863" y="907778"/>
                    <a:pt x="483302" y="922847"/>
                    <a:pt x="490018" y="926842"/>
                  </a:cubicBezTo>
                  <a:cubicBezTo>
                    <a:pt x="490018" y="926842"/>
                    <a:pt x="459695" y="961699"/>
                    <a:pt x="448079" y="971325"/>
                  </a:cubicBezTo>
                  <a:cubicBezTo>
                    <a:pt x="436458" y="980945"/>
                    <a:pt x="411946" y="1023610"/>
                    <a:pt x="411946" y="1023610"/>
                  </a:cubicBezTo>
                  <a:cubicBezTo>
                    <a:pt x="411946" y="1023610"/>
                    <a:pt x="389977" y="990931"/>
                    <a:pt x="363109" y="961699"/>
                  </a:cubicBezTo>
                  <a:cubicBezTo>
                    <a:pt x="363109" y="961699"/>
                    <a:pt x="382175" y="953714"/>
                    <a:pt x="395430" y="948990"/>
                  </a:cubicBezTo>
                  <a:cubicBezTo>
                    <a:pt x="408497" y="944271"/>
                    <a:pt x="430829" y="928296"/>
                    <a:pt x="436458" y="923571"/>
                  </a:cubicBezTo>
                  <a:cubicBezTo>
                    <a:pt x="442269" y="918852"/>
                    <a:pt x="471863" y="907778"/>
                    <a:pt x="471863" y="907778"/>
                  </a:cubicBezTo>
                  <a:close/>
                  <a:moveTo>
                    <a:pt x="136710" y="744378"/>
                  </a:moveTo>
                  <a:lnTo>
                    <a:pt x="159768" y="751458"/>
                  </a:lnTo>
                  <a:cubicBezTo>
                    <a:pt x="159768" y="751458"/>
                    <a:pt x="171206" y="770520"/>
                    <a:pt x="163945" y="801389"/>
                  </a:cubicBezTo>
                  <a:cubicBezTo>
                    <a:pt x="156500" y="832252"/>
                    <a:pt x="131991" y="881451"/>
                    <a:pt x="119645" y="884722"/>
                  </a:cubicBezTo>
                  <a:cubicBezTo>
                    <a:pt x="107117" y="887987"/>
                    <a:pt x="72621" y="858573"/>
                    <a:pt x="72621" y="858573"/>
                  </a:cubicBezTo>
                  <a:cubicBezTo>
                    <a:pt x="72621" y="858573"/>
                    <a:pt x="99673" y="827711"/>
                    <a:pt x="118554" y="797573"/>
                  </a:cubicBezTo>
                  <a:cubicBezTo>
                    <a:pt x="137436" y="767435"/>
                    <a:pt x="136710" y="744378"/>
                    <a:pt x="136710" y="744378"/>
                  </a:cubicBezTo>
                  <a:close/>
                  <a:moveTo>
                    <a:pt x="16547" y="696"/>
                  </a:moveTo>
                  <a:cubicBezTo>
                    <a:pt x="34684" y="4098"/>
                    <a:pt x="70669" y="19145"/>
                    <a:pt x="85517" y="27462"/>
                  </a:cubicBezTo>
                  <a:cubicBezTo>
                    <a:pt x="105301" y="38517"/>
                    <a:pt x="157774" y="83015"/>
                    <a:pt x="157774" y="83015"/>
                  </a:cubicBezTo>
                  <a:cubicBezTo>
                    <a:pt x="157774" y="83015"/>
                    <a:pt x="163945" y="71926"/>
                    <a:pt x="164129" y="58492"/>
                  </a:cubicBezTo>
                  <a:cubicBezTo>
                    <a:pt x="164313" y="45059"/>
                    <a:pt x="172474" y="75214"/>
                    <a:pt x="178292" y="83015"/>
                  </a:cubicBezTo>
                  <a:cubicBezTo>
                    <a:pt x="184096" y="90992"/>
                    <a:pt x="192992" y="102081"/>
                    <a:pt x="198076" y="117858"/>
                  </a:cubicBezTo>
                  <a:cubicBezTo>
                    <a:pt x="202976" y="133671"/>
                    <a:pt x="205518" y="148713"/>
                    <a:pt x="214598" y="166345"/>
                  </a:cubicBezTo>
                  <a:cubicBezTo>
                    <a:pt x="223677" y="183766"/>
                    <a:pt x="251637" y="236975"/>
                    <a:pt x="264713" y="304317"/>
                  </a:cubicBezTo>
                  <a:cubicBezTo>
                    <a:pt x="277775" y="371695"/>
                    <a:pt x="293393" y="500222"/>
                    <a:pt x="299211" y="533631"/>
                  </a:cubicBezTo>
                  <a:cubicBezTo>
                    <a:pt x="305015" y="567039"/>
                    <a:pt x="295031" y="720824"/>
                    <a:pt x="289397" y="729535"/>
                  </a:cubicBezTo>
                  <a:cubicBezTo>
                    <a:pt x="283593" y="738246"/>
                    <a:pt x="265617" y="740590"/>
                    <a:pt x="250733" y="739855"/>
                  </a:cubicBezTo>
                  <a:cubicBezTo>
                    <a:pt x="236019" y="739155"/>
                    <a:pt x="227674" y="740065"/>
                    <a:pt x="227674" y="740065"/>
                  </a:cubicBezTo>
                  <a:lnTo>
                    <a:pt x="226036" y="748601"/>
                  </a:lnTo>
                  <a:cubicBezTo>
                    <a:pt x="225852" y="748951"/>
                    <a:pt x="211872" y="737861"/>
                    <a:pt x="193910" y="729885"/>
                  </a:cubicBezTo>
                  <a:cubicBezTo>
                    <a:pt x="193910" y="729885"/>
                    <a:pt x="202072" y="684687"/>
                    <a:pt x="211152" y="636201"/>
                  </a:cubicBezTo>
                  <a:cubicBezTo>
                    <a:pt x="220232" y="587714"/>
                    <a:pt x="224228" y="488608"/>
                    <a:pt x="211152" y="417977"/>
                  </a:cubicBezTo>
                  <a:cubicBezTo>
                    <a:pt x="198076" y="347346"/>
                    <a:pt x="187372" y="264017"/>
                    <a:pt x="151236" y="197375"/>
                  </a:cubicBezTo>
                  <a:cubicBezTo>
                    <a:pt x="115101" y="130767"/>
                    <a:pt x="95317" y="93545"/>
                    <a:pt x="68261" y="67203"/>
                  </a:cubicBezTo>
                  <a:cubicBezTo>
                    <a:pt x="41219" y="41071"/>
                    <a:pt x="24698" y="25993"/>
                    <a:pt x="0" y="20361"/>
                  </a:cubicBezTo>
                  <a:cubicBezTo>
                    <a:pt x="0" y="20361"/>
                    <a:pt x="3262" y="10391"/>
                    <a:pt x="5804" y="1855"/>
                  </a:cubicBezTo>
                  <a:cubicBezTo>
                    <a:pt x="6439" y="-279"/>
                    <a:pt x="10502" y="-439"/>
                    <a:pt x="16547" y="696"/>
                  </a:cubicBezTo>
                  <a:close/>
                </a:path>
              </a:pathLst>
            </a:custGeom>
            <a:solidFill>
              <a:srgbClr val="EBEBEB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5" name="Picture 2" descr="financial decisions Icon 3989921">
            <a:extLst>
              <a:ext uri="{FF2B5EF4-FFF2-40B4-BE49-F238E27FC236}">
                <a16:creationId xmlns="" xmlns:a16="http://schemas.microsoft.com/office/drawing/2014/main" id="{2F255423-08D0-4AB1-BE4A-2C94D521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204" y="1094213"/>
            <a:ext cx="1473986" cy="23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graduation Icon 2131342">
            <a:extLst>
              <a:ext uri="{FF2B5EF4-FFF2-40B4-BE49-F238E27FC236}">
                <a16:creationId xmlns="" xmlns:a16="http://schemas.microsoft.com/office/drawing/2014/main" id="{17D7E3FF-E8F4-4626-9D28-A5F4DBF1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1817" y="3217477"/>
            <a:ext cx="1680510" cy="31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6162" y="1835523"/>
            <a:ext cx="8162365" cy="38646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02134" y="2600251"/>
            <a:ext cx="1124510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Entrepreneur</a:t>
            </a:r>
            <a:endParaRPr sz="1147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1660" y="3308856"/>
            <a:ext cx="1026459" cy="53166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62196" marR="4483" indent="-51549" algn="just">
              <a:lnSpc>
                <a:spcPct val="101499"/>
              </a:lnSpc>
              <a:spcBef>
                <a:spcPts val="84"/>
              </a:spcBef>
            </a:pPr>
            <a:r>
              <a:rPr sz="1147" b="1" spc="1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b="1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orm</a:t>
            </a:r>
            <a:r>
              <a:rPr sz="1147" b="1" spc="-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b="1" spc="1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147" b="1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b="1" spc="2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ogy  consulting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0017" y="4310695"/>
            <a:ext cx="747993" cy="35334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56593" marR="4483" indent="-45946">
              <a:lnSpc>
                <a:spcPct val="101499"/>
              </a:lnSpc>
              <a:spcBef>
                <a:spcPts val="84"/>
              </a:spcBef>
            </a:pP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dv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147" b="1" spc="2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ry  s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rv</a:t>
            </a:r>
            <a:r>
              <a:rPr sz="1147" b="1" spc="1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1962" y="5118845"/>
            <a:ext cx="986678" cy="53166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156891" algn="just">
              <a:lnSpc>
                <a:spcPct val="101499"/>
              </a:lnSpc>
              <a:spcBef>
                <a:spcPts val="84"/>
              </a:spcBef>
            </a:pP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dv</a:t>
            </a:r>
            <a:r>
              <a:rPr sz="1147" b="1" spc="-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b="1" spc="1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d  finance</a:t>
            </a:r>
            <a:r>
              <a:rPr sz="1147" b="1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147" b="1" spc="-38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economics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4816" y="2422721"/>
            <a:ext cx="1091453" cy="53166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01499"/>
              </a:lnSpc>
              <a:spcBef>
                <a:spcPts val="84"/>
              </a:spcBef>
            </a:pPr>
            <a:r>
              <a:rPr sz="1147" b="1" spc="13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b="1" spc="-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b="1" spc="-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147" b="1" spc="1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nt  Consultancy 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4817" y="3486386"/>
            <a:ext cx="756957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Business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4816" y="4399478"/>
            <a:ext cx="1044388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Gov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rnm</a:t>
            </a:r>
            <a:r>
              <a:rPr sz="1147" b="1" spc="1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4816" y="5296339"/>
            <a:ext cx="905995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cad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b="1" spc="18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b="1" spc="9" dirty="0">
                <a:solidFill>
                  <a:srgbClr val="FFFFFF"/>
                </a:solidFill>
                <a:latin typeface="Verdana"/>
                <a:cs typeface="Verdana"/>
              </a:rPr>
              <a:t>cs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9633" y="2024643"/>
            <a:ext cx="1020296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324" b="1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324" b="1" spc="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24" b="1" spc="-13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324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324" b="1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24" b="1" dirty="0">
                <a:solidFill>
                  <a:srgbClr val="FFFFFF"/>
                </a:solidFill>
                <a:latin typeface="Verdana"/>
                <a:cs typeface="Verdana"/>
              </a:rPr>
              <a:t>rce</a:t>
            </a:r>
            <a:endParaRPr sz="1324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969" y="4208473"/>
            <a:ext cx="1246094" cy="38070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indent="73402">
              <a:lnSpc>
                <a:spcPct val="100699"/>
              </a:lnSpc>
              <a:spcBef>
                <a:spcPts val="93"/>
              </a:spcBef>
            </a:pPr>
            <a:r>
              <a:rPr sz="1235" b="1" spc="4" dirty="0">
                <a:latin typeface="Verdana"/>
                <a:cs typeface="Verdana"/>
              </a:rPr>
              <a:t>CHARTERED </a:t>
            </a:r>
            <a:r>
              <a:rPr sz="1235" b="1" spc="9" dirty="0">
                <a:latin typeface="Verdana"/>
                <a:cs typeface="Verdana"/>
              </a:rPr>
              <a:t> </a:t>
            </a:r>
            <a:r>
              <a:rPr sz="1235" b="1" spc="13" dirty="0">
                <a:latin typeface="Verdana"/>
                <a:cs typeface="Verdana"/>
              </a:rPr>
              <a:t>A</a:t>
            </a:r>
            <a:r>
              <a:rPr sz="1235" b="1" dirty="0">
                <a:latin typeface="Verdana"/>
                <a:cs typeface="Verdana"/>
              </a:rPr>
              <a:t>CC</a:t>
            </a:r>
            <a:r>
              <a:rPr sz="1235" b="1" spc="4" dirty="0">
                <a:latin typeface="Verdana"/>
                <a:cs typeface="Verdana"/>
              </a:rPr>
              <a:t>OU</a:t>
            </a:r>
            <a:r>
              <a:rPr sz="1235" b="1" spc="9" dirty="0">
                <a:latin typeface="Verdana"/>
                <a:cs typeface="Verdana"/>
              </a:rPr>
              <a:t>N</a:t>
            </a:r>
            <a:r>
              <a:rPr sz="1235" b="1" spc="4" dirty="0">
                <a:latin typeface="Verdana"/>
                <a:cs typeface="Verdana"/>
              </a:rPr>
              <a:t>T</a:t>
            </a:r>
            <a:r>
              <a:rPr sz="1235" b="1" spc="13" dirty="0">
                <a:latin typeface="Verdana"/>
                <a:cs typeface="Verdana"/>
              </a:rPr>
              <a:t>A</a:t>
            </a:r>
            <a:r>
              <a:rPr sz="1235" b="1" dirty="0">
                <a:latin typeface="Verdana"/>
                <a:cs typeface="Verdana"/>
              </a:rPr>
              <a:t>N</a:t>
            </a:r>
            <a:r>
              <a:rPr sz="1235" b="1" spc="9" dirty="0">
                <a:latin typeface="Verdana"/>
                <a:cs typeface="Verdana"/>
              </a:rPr>
              <a:t>T</a:t>
            </a:r>
            <a:endParaRPr sz="1235">
              <a:latin typeface="Verdana"/>
              <a:cs typeface="Verdana"/>
            </a:endParaRPr>
          </a:p>
        </p:txBody>
      </p:sp>
      <p:sp>
        <p:nvSpPr>
          <p:cNvPr id="14" name="Title 54">
            <a:extLst>
              <a:ext uri="{FF2B5EF4-FFF2-40B4-BE49-F238E27FC236}">
                <a16:creationId xmlns="" xmlns:a16="http://schemas.microsoft.com/office/drawing/2014/main" id="{3605875F-4DE8-417E-9F90-CB4C230FD566}"/>
              </a:ext>
            </a:extLst>
          </p:cNvPr>
          <p:cNvSpPr txBox="1">
            <a:spLocks/>
          </p:cNvSpPr>
          <p:nvPr/>
        </p:nvSpPr>
        <p:spPr>
          <a:xfrm>
            <a:off x="-10633" y="234797"/>
            <a:ext cx="12192000" cy="736152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bg1"/>
                </a:solidFill>
                <a:latin typeface="+mn-lt"/>
              </a:rPr>
              <a:t>CA CAN SERVE IN ALL FIELDS OF COMMERCE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4401" y="1914861"/>
            <a:ext cx="4207584" cy="37584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80693" y="5456397"/>
            <a:ext cx="2634503" cy="51608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01600"/>
              </a:lnSpc>
              <a:spcBef>
                <a:spcPts val="84"/>
              </a:spcBef>
            </a:pPr>
            <a:r>
              <a:rPr sz="1677" spc="9" dirty="0">
                <a:latin typeface="Verdana"/>
                <a:cs typeface="Verdana"/>
              </a:rPr>
              <a:t>Certificate</a:t>
            </a:r>
            <a:r>
              <a:rPr sz="1677" spc="13" dirty="0">
                <a:latin typeface="Verdana"/>
                <a:cs typeface="Verdana"/>
              </a:rPr>
              <a:t> </a:t>
            </a:r>
            <a:r>
              <a:rPr sz="1677" spc="9" dirty="0">
                <a:latin typeface="Verdana"/>
                <a:cs typeface="Verdana"/>
              </a:rPr>
              <a:t>Courses/Post </a:t>
            </a:r>
            <a:r>
              <a:rPr sz="1677" spc="-578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Qualification</a:t>
            </a:r>
            <a:r>
              <a:rPr sz="1677" spc="-31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Courses</a:t>
            </a:r>
            <a:endParaRPr sz="1677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0693" y="2024690"/>
            <a:ext cx="3428440" cy="273720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24165">
              <a:lnSpc>
                <a:spcPct val="101600"/>
              </a:lnSpc>
              <a:spcBef>
                <a:spcPts val="84"/>
              </a:spcBef>
            </a:pPr>
            <a:r>
              <a:rPr sz="1677" spc="13" dirty="0">
                <a:latin typeface="Verdana"/>
                <a:cs typeface="Verdana"/>
              </a:rPr>
              <a:t>Eligible </a:t>
            </a:r>
            <a:r>
              <a:rPr sz="1677" spc="9" dirty="0">
                <a:latin typeface="Verdana"/>
                <a:cs typeface="Verdana"/>
              </a:rPr>
              <a:t>for </a:t>
            </a:r>
            <a:r>
              <a:rPr sz="1677" spc="13" dirty="0">
                <a:latin typeface="Verdana"/>
                <a:cs typeface="Verdana"/>
              </a:rPr>
              <a:t>appearing in </a:t>
            </a:r>
            <a:r>
              <a:rPr sz="1677" spc="18" dirty="0">
                <a:latin typeface="Verdana"/>
                <a:cs typeface="Verdana"/>
              </a:rPr>
              <a:t> </a:t>
            </a:r>
            <a:r>
              <a:rPr sz="1677" spc="9" dirty="0">
                <a:latin typeface="Verdana"/>
                <a:cs typeface="Verdana"/>
              </a:rPr>
              <a:t>Civil</a:t>
            </a:r>
            <a:r>
              <a:rPr sz="1677" spc="-9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Services</a:t>
            </a:r>
            <a:r>
              <a:rPr sz="1677" spc="4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Examinations</a:t>
            </a:r>
            <a:endParaRPr sz="1677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30" dirty="0">
              <a:latin typeface="Verdana"/>
              <a:cs typeface="Verdana"/>
            </a:endParaRPr>
          </a:p>
          <a:p>
            <a:pPr>
              <a:spcBef>
                <a:spcPts val="26"/>
              </a:spcBef>
            </a:pPr>
            <a:endParaRPr sz="1677" dirty="0">
              <a:latin typeface="Verdana"/>
              <a:cs typeface="Verdana"/>
            </a:endParaRPr>
          </a:p>
          <a:p>
            <a:pPr marL="402313" marR="4483">
              <a:lnSpc>
                <a:spcPct val="101600"/>
              </a:lnSpc>
            </a:pPr>
            <a:r>
              <a:rPr sz="1677" spc="9" dirty="0">
                <a:latin typeface="Verdana"/>
                <a:cs typeface="Verdana"/>
              </a:rPr>
              <a:t>Tie</a:t>
            </a:r>
            <a:r>
              <a:rPr sz="1677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up</a:t>
            </a:r>
            <a:r>
              <a:rPr sz="1677" spc="9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with</a:t>
            </a:r>
            <a:r>
              <a:rPr sz="1677" spc="-13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“IIM”</a:t>
            </a:r>
            <a:r>
              <a:rPr sz="1677" spc="-18" dirty="0">
                <a:latin typeface="Verdana"/>
                <a:cs typeface="Verdana"/>
              </a:rPr>
              <a:t> </a:t>
            </a:r>
            <a:r>
              <a:rPr sz="1677" spc="18" dirty="0">
                <a:latin typeface="Verdana"/>
                <a:cs typeface="Verdana"/>
              </a:rPr>
              <a:t>on</a:t>
            </a:r>
            <a:r>
              <a:rPr sz="1677" spc="4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certain </a:t>
            </a:r>
            <a:r>
              <a:rPr sz="1677" spc="-574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Management</a:t>
            </a:r>
            <a:r>
              <a:rPr sz="1677" spc="9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Courses</a:t>
            </a:r>
            <a:endParaRPr sz="1677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30" dirty="0">
              <a:latin typeface="Verdana"/>
              <a:cs typeface="Verdana"/>
            </a:endParaRPr>
          </a:p>
          <a:p>
            <a:pPr>
              <a:spcBef>
                <a:spcPts val="13"/>
              </a:spcBef>
            </a:pPr>
            <a:endParaRPr sz="1853" dirty="0">
              <a:latin typeface="Verdana"/>
              <a:cs typeface="Verdana"/>
            </a:endParaRPr>
          </a:p>
          <a:p>
            <a:pPr marL="402313" marR="179304">
              <a:lnSpc>
                <a:spcPct val="101600"/>
              </a:lnSpc>
            </a:pPr>
            <a:r>
              <a:rPr sz="1677" spc="13" dirty="0">
                <a:latin typeface="Verdana"/>
                <a:cs typeface="Verdana"/>
              </a:rPr>
              <a:t>Eligible</a:t>
            </a:r>
            <a:r>
              <a:rPr sz="1677" spc="-18" dirty="0">
                <a:latin typeface="Verdana"/>
                <a:cs typeface="Verdana"/>
              </a:rPr>
              <a:t> </a:t>
            </a:r>
            <a:r>
              <a:rPr sz="1677" spc="9" dirty="0">
                <a:latin typeface="Verdana"/>
                <a:cs typeface="Verdana"/>
              </a:rPr>
              <a:t>for</a:t>
            </a:r>
            <a:r>
              <a:rPr sz="1677" spc="-18" dirty="0">
                <a:latin typeface="Verdana"/>
                <a:cs typeface="Verdana"/>
              </a:rPr>
              <a:t> </a:t>
            </a:r>
            <a:r>
              <a:rPr sz="1677" spc="18" dirty="0">
                <a:latin typeface="Verdana"/>
                <a:cs typeface="Verdana"/>
              </a:rPr>
              <a:t>Ph.D</a:t>
            </a:r>
            <a:r>
              <a:rPr sz="1677" spc="9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in</a:t>
            </a:r>
            <a:r>
              <a:rPr sz="1677" spc="-9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certain </a:t>
            </a:r>
            <a:r>
              <a:rPr sz="1677" spc="-578" dirty="0">
                <a:latin typeface="Verdana"/>
                <a:cs typeface="Verdana"/>
              </a:rPr>
              <a:t> </a:t>
            </a:r>
            <a:r>
              <a:rPr sz="1677" spc="13" dirty="0">
                <a:latin typeface="Verdana"/>
                <a:cs typeface="Verdana"/>
              </a:rPr>
              <a:t>Indian</a:t>
            </a:r>
            <a:r>
              <a:rPr sz="1677" spc="-9" dirty="0">
                <a:latin typeface="Verdana"/>
                <a:cs typeface="Verdana"/>
              </a:rPr>
              <a:t> </a:t>
            </a:r>
            <a:r>
              <a:rPr sz="1677" spc="9" dirty="0">
                <a:latin typeface="Verdana"/>
                <a:cs typeface="Verdana"/>
              </a:rPr>
              <a:t>Universities</a:t>
            </a:r>
            <a:r>
              <a:rPr sz="1677" dirty="0">
                <a:latin typeface="Verdana"/>
                <a:cs typeface="Verdana"/>
              </a:rPr>
              <a:t> </a:t>
            </a:r>
            <a:r>
              <a:rPr sz="1677" spc="18" dirty="0">
                <a:latin typeface="Verdana"/>
                <a:cs typeface="Verdana"/>
              </a:rPr>
              <a:t>&amp;</a:t>
            </a:r>
            <a:r>
              <a:rPr sz="1677" spc="4" dirty="0">
                <a:latin typeface="Verdana"/>
                <a:cs typeface="Verdana"/>
              </a:rPr>
              <a:t> </a:t>
            </a:r>
            <a:r>
              <a:rPr sz="1677" spc="-26" dirty="0">
                <a:latin typeface="Verdana"/>
                <a:cs typeface="Verdana"/>
              </a:rPr>
              <a:t>IITs</a:t>
            </a:r>
            <a:endParaRPr sz="1677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67492" y="3149301"/>
            <a:ext cx="3684494" cy="2801471"/>
            <a:chOff x="1030224" y="3569208"/>
            <a:chExt cx="4175760" cy="3175000"/>
          </a:xfrm>
        </p:grpSpPr>
        <p:sp>
          <p:nvSpPr>
            <p:cNvPr id="6" name="object 6"/>
            <p:cNvSpPr/>
            <p:nvPr/>
          </p:nvSpPr>
          <p:spPr>
            <a:xfrm>
              <a:off x="4392168" y="4677156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6908" y="813816"/>
                  </a:moveTo>
                  <a:lnTo>
                    <a:pt x="359583" y="811068"/>
                  </a:lnTo>
                  <a:lnTo>
                    <a:pt x="313828" y="803032"/>
                  </a:lnTo>
                  <a:lnTo>
                    <a:pt x="269952" y="790017"/>
                  </a:lnTo>
                  <a:lnTo>
                    <a:pt x="228266" y="772334"/>
                  </a:lnTo>
                  <a:lnTo>
                    <a:pt x="189079" y="750292"/>
                  </a:lnTo>
                  <a:lnTo>
                    <a:pt x="152702" y="724202"/>
                  </a:lnTo>
                  <a:lnTo>
                    <a:pt x="119443" y="694372"/>
                  </a:lnTo>
                  <a:lnTo>
                    <a:pt x="89613" y="661113"/>
                  </a:lnTo>
                  <a:lnTo>
                    <a:pt x="63523" y="624736"/>
                  </a:lnTo>
                  <a:lnTo>
                    <a:pt x="41481" y="585549"/>
                  </a:lnTo>
                  <a:lnTo>
                    <a:pt x="23798" y="543863"/>
                  </a:lnTo>
                  <a:lnTo>
                    <a:pt x="10783" y="499987"/>
                  </a:lnTo>
                  <a:lnTo>
                    <a:pt x="2747" y="454232"/>
                  </a:lnTo>
                  <a:lnTo>
                    <a:pt x="0" y="406908"/>
                  </a:lnTo>
                  <a:lnTo>
                    <a:pt x="2747" y="359301"/>
                  </a:lnTo>
                  <a:lnTo>
                    <a:pt x="10783" y="313348"/>
                  </a:lnTo>
                  <a:lnTo>
                    <a:pt x="23798" y="269348"/>
                  </a:lnTo>
                  <a:lnTo>
                    <a:pt x="41481" y="227600"/>
                  </a:lnTo>
                  <a:lnTo>
                    <a:pt x="63523" y="188405"/>
                  </a:lnTo>
                  <a:lnTo>
                    <a:pt x="89613" y="152062"/>
                  </a:lnTo>
                  <a:lnTo>
                    <a:pt x="119443" y="118872"/>
                  </a:lnTo>
                  <a:lnTo>
                    <a:pt x="152702" y="89134"/>
                  </a:lnTo>
                  <a:lnTo>
                    <a:pt x="189079" y="63148"/>
                  </a:lnTo>
                  <a:lnTo>
                    <a:pt x="228266" y="41214"/>
                  </a:lnTo>
                  <a:lnTo>
                    <a:pt x="269952" y="23633"/>
                  </a:lnTo>
                  <a:lnTo>
                    <a:pt x="313828" y="10703"/>
                  </a:lnTo>
                  <a:lnTo>
                    <a:pt x="359583" y="2725"/>
                  </a:lnTo>
                  <a:lnTo>
                    <a:pt x="406908" y="0"/>
                  </a:lnTo>
                  <a:lnTo>
                    <a:pt x="454514" y="2725"/>
                  </a:lnTo>
                  <a:lnTo>
                    <a:pt x="500467" y="10703"/>
                  </a:lnTo>
                  <a:lnTo>
                    <a:pt x="544467" y="23633"/>
                  </a:lnTo>
                  <a:lnTo>
                    <a:pt x="586215" y="41214"/>
                  </a:lnTo>
                  <a:lnTo>
                    <a:pt x="625410" y="63148"/>
                  </a:lnTo>
                  <a:lnTo>
                    <a:pt x="661753" y="89134"/>
                  </a:lnTo>
                  <a:lnTo>
                    <a:pt x="694944" y="118872"/>
                  </a:lnTo>
                  <a:lnTo>
                    <a:pt x="724682" y="152062"/>
                  </a:lnTo>
                  <a:lnTo>
                    <a:pt x="750667" y="188405"/>
                  </a:lnTo>
                  <a:lnTo>
                    <a:pt x="772601" y="227600"/>
                  </a:lnTo>
                  <a:lnTo>
                    <a:pt x="790182" y="269348"/>
                  </a:lnTo>
                  <a:lnTo>
                    <a:pt x="803112" y="313348"/>
                  </a:lnTo>
                  <a:lnTo>
                    <a:pt x="811090" y="359301"/>
                  </a:lnTo>
                  <a:lnTo>
                    <a:pt x="813816" y="406908"/>
                  </a:lnTo>
                  <a:lnTo>
                    <a:pt x="811090" y="454232"/>
                  </a:lnTo>
                  <a:lnTo>
                    <a:pt x="803112" y="499987"/>
                  </a:lnTo>
                  <a:lnTo>
                    <a:pt x="790182" y="543863"/>
                  </a:lnTo>
                  <a:lnTo>
                    <a:pt x="772601" y="585549"/>
                  </a:lnTo>
                  <a:lnTo>
                    <a:pt x="750667" y="624736"/>
                  </a:lnTo>
                  <a:lnTo>
                    <a:pt x="724682" y="661113"/>
                  </a:lnTo>
                  <a:lnTo>
                    <a:pt x="694944" y="694372"/>
                  </a:lnTo>
                  <a:lnTo>
                    <a:pt x="661753" y="724202"/>
                  </a:lnTo>
                  <a:lnTo>
                    <a:pt x="625410" y="750292"/>
                  </a:lnTo>
                  <a:lnTo>
                    <a:pt x="586215" y="772334"/>
                  </a:lnTo>
                  <a:lnTo>
                    <a:pt x="544467" y="790017"/>
                  </a:lnTo>
                  <a:lnTo>
                    <a:pt x="500467" y="803032"/>
                  </a:lnTo>
                  <a:lnTo>
                    <a:pt x="454514" y="811068"/>
                  </a:lnTo>
                  <a:lnTo>
                    <a:pt x="406908" y="813816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477499" y="4760988"/>
              <a:ext cx="643255" cy="645160"/>
            </a:xfrm>
            <a:custGeom>
              <a:avLst/>
              <a:gdLst/>
              <a:ahLst/>
              <a:cxnLst/>
              <a:rect l="l" t="t" r="r" b="b"/>
              <a:pathLst>
                <a:path w="643254" h="645160">
                  <a:moveTo>
                    <a:pt x="522744" y="249936"/>
                  </a:moveTo>
                  <a:lnTo>
                    <a:pt x="518172" y="245364"/>
                  </a:lnTo>
                  <a:lnTo>
                    <a:pt x="513600" y="242316"/>
                  </a:lnTo>
                  <a:lnTo>
                    <a:pt x="472440" y="227939"/>
                  </a:lnTo>
                  <a:lnTo>
                    <a:pt x="472440" y="256032"/>
                  </a:lnTo>
                  <a:lnTo>
                    <a:pt x="426720" y="275894"/>
                  </a:lnTo>
                  <a:lnTo>
                    <a:pt x="426720" y="384048"/>
                  </a:lnTo>
                  <a:lnTo>
                    <a:pt x="413296" y="396087"/>
                  </a:lnTo>
                  <a:lnTo>
                    <a:pt x="390144" y="410718"/>
                  </a:lnTo>
                  <a:lnTo>
                    <a:pt x="359003" y="423049"/>
                  </a:lnTo>
                  <a:lnTo>
                    <a:pt x="321564" y="428244"/>
                  </a:lnTo>
                  <a:lnTo>
                    <a:pt x="277037" y="423075"/>
                  </a:lnTo>
                  <a:lnTo>
                    <a:pt x="245364" y="410908"/>
                  </a:lnTo>
                  <a:lnTo>
                    <a:pt x="225132" y="396735"/>
                  </a:lnTo>
                  <a:lnTo>
                    <a:pt x="214884" y="385572"/>
                  </a:lnTo>
                  <a:lnTo>
                    <a:pt x="225552" y="309372"/>
                  </a:lnTo>
                  <a:lnTo>
                    <a:pt x="315480" y="347472"/>
                  </a:lnTo>
                  <a:lnTo>
                    <a:pt x="318516" y="348996"/>
                  </a:lnTo>
                  <a:lnTo>
                    <a:pt x="326136" y="348996"/>
                  </a:lnTo>
                  <a:lnTo>
                    <a:pt x="326136" y="347472"/>
                  </a:lnTo>
                  <a:lnTo>
                    <a:pt x="388315" y="321564"/>
                  </a:lnTo>
                  <a:lnTo>
                    <a:pt x="417576" y="309372"/>
                  </a:lnTo>
                  <a:lnTo>
                    <a:pt x="426720" y="384048"/>
                  </a:lnTo>
                  <a:lnTo>
                    <a:pt x="426720" y="275894"/>
                  </a:lnTo>
                  <a:lnTo>
                    <a:pt x="321564" y="321564"/>
                  </a:lnTo>
                  <a:lnTo>
                    <a:pt x="293497" y="309372"/>
                  </a:lnTo>
                  <a:lnTo>
                    <a:pt x="170688" y="256032"/>
                  </a:lnTo>
                  <a:lnTo>
                    <a:pt x="321564" y="202692"/>
                  </a:lnTo>
                  <a:lnTo>
                    <a:pt x="472440" y="256032"/>
                  </a:lnTo>
                  <a:lnTo>
                    <a:pt x="472440" y="227939"/>
                  </a:lnTo>
                  <a:lnTo>
                    <a:pt x="400253" y="202692"/>
                  </a:lnTo>
                  <a:lnTo>
                    <a:pt x="326136" y="176784"/>
                  </a:lnTo>
                  <a:lnTo>
                    <a:pt x="323088" y="175260"/>
                  </a:lnTo>
                  <a:lnTo>
                    <a:pt x="318516" y="175260"/>
                  </a:lnTo>
                  <a:lnTo>
                    <a:pt x="317004" y="176784"/>
                  </a:lnTo>
                  <a:lnTo>
                    <a:pt x="129540" y="242316"/>
                  </a:lnTo>
                  <a:lnTo>
                    <a:pt x="124968" y="245364"/>
                  </a:lnTo>
                  <a:lnTo>
                    <a:pt x="120396" y="249936"/>
                  </a:lnTo>
                  <a:lnTo>
                    <a:pt x="120396" y="259080"/>
                  </a:lnTo>
                  <a:lnTo>
                    <a:pt x="123444" y="265176"/>
                  </a:lnTo>
                  <a:lnTo>
                    <a:pt x="128016" y="266700"/>
                  </a:lnTo>
                  <a:lnTo>
                    <a:pt x="199656" y="297180"/>
                  </a:lnTo>
                  <a:lnTo>
                    <a:pt x="187452" y="387096"/>
                  </a:lnTo>
                  <a:lnTo>
                    <a:pt x="187452" y="391668"/>
                  </a:lnTo>
                  <a:lnTo>
                    <a:pt x="219837" y="426339"/>
                  </a:lnTo>
                  <a:lnTo>
                    <a:pt x="260565" y="446570"/>
                  </a:lnTo>
                  <a:lnTo>
                    <a:pt x="321564" y="455676"/>
                  </a:lnTo>
                  <a:lnTo>
                    <a:pt x="375056" y="446836"/>
                  </a:lnTo>
                  <a:lnTo>
                    <a:pt x="413702" y="428244"/>
                  </a:lnTo>
                  <a:lnTo>
                    <a:pt x="452628" y="397764"/>
                  </a:lnTo>
                  <a:lnTo>
                    <a:pt x="455676" y="391668"/>
                  </a:lnTo>
                  <a:lnTo>
                    <a:pt x="454152" y="387096"/>
                  </a:lnTo>
                  <a:lnTo>
                    <a:pt x="444931" y="309372"/>
                  </a:lnTo>
                  <a:lnTo>
                    <a:pt x="443484" y="297180"/>
                  </a:lnTo>
                  <a:lnTo>
                    <a:pt x="481584" y="280416"/>
                  </a:lnTo>
                  <a:lnTo>
                    <a:pt x="481584" y="449580"/>
                  </a:lnTo>
                  <a:lnTo>
                    <a:pt x="487680" y="455676"/>
                  </a:lnTo>
                  <a:lnTo>
                    <a:pt x="502920" y="455676"/>
                  </a:lnTo>
                  <a:lnTo>
                    <a:pt x="509016" y="449580"/>
                  </a:lnTo>
                  <a:lnTo>
                    <a:pt x="509016" y="280416"/>
                  </a:lnTo>
                  <a:lnTo>
                    <a:pt x="509016" y="269748"/>
                  </a:lnTo>
                  <a:lnTo>
                    <a:pt x="513600" y="266700"/>
                  </a:lnTo>
                  <a:lnTo>
                    <a:pt x="518172" y="265176"/>
                  </a:lnTo>
                  <a:lnTo>
                    <a:pt x="522744" y="259080"/>
                  </a:lnTo>
                  <a:lnTo>
                    <a:pt x="522744" y="249936"/>
                  </a:lnTo>
                  <a:close/>
                </a:path>
                <a:path w="643254" h="645160">
                  <a:moveTo>
                    <a:pt x="643128" y="323088"/>
                  </a:moveTo>
                  <a:lnTo>
                    <a:pt x="639635" y="275018"/>
                  </a:lnTo>
                  <a:lnTo>
                    <a:pt x="629450" y="229260"/>
                  </a:lnTo>
                  <a:lnTo>
                    <a:pt x="615696" y="193065"/>
                  </a:lnTo>
                  <a:lnTo>
                    <a:pt x="615696" y="323088"/>
                  </a:lnTo>
                  <a:lnTo>
                    <a:pt x="611822" y="370573"/>
                  </a:lnTo>
                  <a:lnTo>
                    <a:pt x="600633" y="415658"/>
                  </a:lnTo>
                  <a:lnTo>
                    <a:pt x="582701" y="457860"/>
                  </a:lnTo>
                  <a:lnTo>
                    <a:pt x="558698" y="496404"/>
                  </a:lnTo>
                  <a:lnTo>
                    <a:pt x="529209" y="530733"/>
                  </a:lnTo>
                  <a:lnTo>
                    <a:pt x="494893" y="560209"/>
                  </a:lnTo>
                  <a:lnTo>
                    <a:pt x="456349" y="584212"/>
                  </a:lnTo>
                  <a:lnTo>
                    <a:pt x="414197" y="602132"/>
                  </a:lnTo>
                  <a:lnTo>
                    <a:pt x="369062" y="613333"/>
                  </a:lnTo>
                  <a:lnTo>
                    <a:pt x="321564" y="617220"/>
                  </a:lnTo>
                  <a:lnTo>
                    <a:pt x="273672" y="613333"/>
                  </a:lnTo>
                  <a:lnTo>
                    <a:pt x="228206" y="602132"/>
                  </a:lnTo>
                  <a:lnTo>
                    <a:pt x="185801" y="584212"/>
                  </a:lnTo>
                  <a:lnTo>
                    <a:pt x="147053" y="560209"/>
                  </a:lnTo>
                  <a:lnTo>
                    <a:pt x="112585" y="530733"/>
                  </a:lnTo>
                  <a:lnTo>
                    <a:pt x="83019" y="496404"/>
                  </a:lnTo>
                  <a:lnTo>
                    <a:pt x="58953" y="457860"/>
                  </a:lnTo>
                  <a:lnTo>
                    <a:pt x="41008" y="415709"/>
                  </a:lnTo>
                  <a:lnTo>
                    <a:pt x="29794" y="370573"/>
                  </a:lnTo>
                  <a:lnTo>
                    <a:pt x="25908" y="323088"/>
                  </a:lnTo>
                  <a:lnTo>
                    <a:pt x="29794" y="274802"/>
                  </a:lnTo>
                  <a:lnTo>
                    <a:pt x="41008" y="229133"/>
                  </a:lnTo>
                  <a:lnTo>
                    <a:pt x="58953" y="186639"/>
                  </a:lnTo>
                  <a:lnTo>
                    <a:pt x="83019" y="147904"/>
                  </a:lnTo>
                  <a:lnTo>
                    <a:pt x="112585" y="113538"/>
                  </a:lnTo>
                  <a:lnTo>
                    <a:pt x="147053" y="84099"/>
                  </a:lnTo>
                  <a:lnTo>
                    <a:pt x="185801" y="60185"/>
                  </a:lnTo>
                  <a:lnTo>
                    <a:pt x="228206" y="42367"/>
                  </a:lnTo>
                  <a:lnTo>
                    <a:pt x="273672" y="31254"/>
                  </a:lnTo>
                  <a:lnTo>
                    <a:pt x="321564" y="27432"/>
                  </a:lnTo>
                  <a:lnTo>
                    <a:pt x="369062" y="31254"/>
                  </a:lnTo>
                  <a:lnTo>
                    <a:pt x="414197" y="42367"/>
                  </a:lnTo>
                  <a:lnTo>
                    <a:pt x="456349" y="60185"/>
                  </a:lnTo>
                  <a:lnTo>
                    <a:pt x="494893" y="84099"/>
                  </a:lnTo>
                  <a:lnTo>
                    <a:pt x="529209" y="113538"/>
                  </a:lnTo>
                  <a:lnTo>
                    <a:pt x="558698" y="147904"/>
                  </a:lnTo>
                  <a:lnTo>
                    <a:pt x="582701" y="186639"/>
                  </a:lnTo>
                  <a:lnTo>
                    <a:pt x="600621" y="229133"/>
                  </a:lnTo>
                  <a:lnTo>
                    <a:pt x="611822" y="274802"/>
                  </a:lnTo>
                  <a:lnTo>
                    <a:pt x="615696" y="323088"/>
                  </a:lnTo>
                  <a:lnTo>
                    <a:pt x="615696" y="193065"/>
                  </a:lnTo>
                  <a:lnTo>
                    <a:pt x="591121" y="146545"/>
                  </a:lnTo>
                  <a:lnTo>
                    <a:pt x="563981" y="110540"/>
                  </a:lnTo>
                  <a:lnTo>
                    <a:pt x="532206" y="78765"/>
                  </a:lnTo>
                  <a:lnTo>
                    <a:pt x="496303" y="51689"/>
                  </a:lnTo>
                  <a:lnTo>
                    <a:pt x="456780" y="29794"/>
                  </a:lnTo>
                  <a:lnTo>
                    <a:pt x="450557" y="27432"/>
                  </a:lnTo>
                  <a:lnTo>
                    <a:pt x="414147" y="13563"/>
                  </a:lnTo>
                  <a:lnTo>
                    <a:pt x="368909" y="3467"/>
                  </a:lnTo>
                  <a:lnTo>
                    <a:pt x="321564" y="0"/>
                  </a:lnTo>
                  <a:lnTo>
                    <a:pt x="273888" y="3467"/>
                  </a:lnTo>
                  <a:lnTo>
                    <a:pt x="228434" y="13563"/>
                  </a:lnTo>
                  <a:lnTo>
                    <a:pt x="185699" y="29794"/>
                  </a:lnTo>
                  <a:lnTo>
                    <a:pt x="146164" y="51689"/>
                  </a:lnTo>
                  <a:lnTo>
                    <a:pt x="110312" y="78765"/>
                  </a:lnTo>
                  <a:lnTo>
                    <a:pt x="78638" y="110540"/>
                  </a:lnTo>
                  <a:lnTo>
                    <a:pt x="51638" y="146545"/>
                  </a:lnTo>
                  <a:lnTo>
                    <a:pt x="29781" y="186270"/>
                  </a:lnTo>
                  <a:lnTo>
                    <a:pt x="13563" y="229260"/>
                  </a:lnTo>
                  <a:lnTo>
                    <a:pt x="3479" y="275018"/>
                  </a:lnTo>
                  <a:lnTo>
                    <a:pt x="0" y="323088"/>
                  </a:lnTo>
                  <a:lnTo>
                    <a:pt x="3479" y="370420"/>
                  </a:lnTo>
                  <a:lnTo>
                    <a:pt x="13563" y="415658"/>
                  </a:lnTo>
                  <a:lnTo>
                    <a:pt x="29781" y="458292"/>
                  </a:lnTo>
                  <a:lnTo>
                    <a:pt x="51638" y="497814"/>
                  </a:lnTo>
                  <a:lnTo>
                    <a:pt x="78638" y="533717"/>
                  </a:lnTo>
                  <a:lnTo>
                    <a:pt x="110312" y="565492"/>
                  </a:lnTo>
                  <a:lnTo>
                    <a:pt x="146164" y="592632"/>
                  </a:lnTo>
                  <a:lnTo>
                    <a:pt x="185699" y="614629"/>
                  </a:lnTo>
                  <a:lnTo>
                    <a:pt x="228434" y="630961"/>
                  </a:lnTo>
                  <a:lnTo>
                    <a:pt x="273888" y="641146"/>
                  </a:lnTo>
                  <a:lnTo>
                    <a:pt x="321564" y="644652"/>
                  </a:lnTo>
                  <a:lnTo>
                    <a:pt x="368909" y="641146"/>
                  </a:lnTo>
                  <a:lnTo>
                    <a:pt x="414147" y="630961"/>
                  </a:lnTo>
                  <a:lnTo>
                    <a:pt x="450037" y="617220"/>
                  </a:lnTo>
                  <a:lnTo>
                    <a:pt x="496303" y="592632"/>
                  </a:lnTo>
                  <a:lnTo>
                    <a:pt x="532206" y="565492"/>
                  </a:lnTo>
                  <a:lnTo>
                    <a:pt x="563981" y="533717"/>
                  </a:lnTo>
                  <a:lnTo>
                    <a:pt x="591121" y="497814"/>
                  </a:lnTo>
                  <a:lnTo>
                    <a:pt x="613117" y="458292"/>
                  </a:lnTo>
                  <a:lnTo>
                    <a:pt x="629437" y="415709"/>
                  </a:lnTo>
                  <a:lnTo>
                    <a:pt x="639635" y="370420"/>
                  </a:lnTo>
                  <a:lnTo>
                    <a:pt x="643128" y="323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3948684" y="5929884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6908" y="813816"/>
                  </a:moveTo>
                  <a:lnTo>
                    <a:pt x="359583" y="811068"/>
                  </a:lnTo>
                  <a:lnTo>
                    <a:pt x="313828" y="803032"/>
                  </a:lnTo>
                  <a:lnTo>
                    <a:pt x="269952" y="790017"/>
                  </a:lnTo>
                  <a:lnTo>
                    <a:pt x="228266" y="772334"/>
                  </a:lnTo>
                  <a:lnTo>
                    <a:pt x="189079" y="750292"/>
                  </a:lnTo>
                  <a:lnTo>
                    <a:pt x="152702" y="724202"/>
                  </a:lnTo>
                  <a:lnTo>
                    <a:pt x="119443" y="694372"/>
                  </a:lnTo>
                  <a:lnTo>
                    <a:pt x="89613" y="661113"/>
                  </a:lnTo>
                  <a:lnTo>
                    <a:pt x="63523" y="624736"/>
                  </a:lnTo>
                  <a:lnTo>
                    <a:pt x="41481" y="585549"/>
                  </a:lnTo>
                  <a:lnTo>
                    <a:pt x="23798" y="543863"/>
                  </a:lnTo>
                  <a:lnTo>
                    <a:pt x="10783" y="499987"/>
                  </a:lnTo>
                  <a:lnTo>
                    <a:pt x="2747" y="454232"/>
                  </a:lnTo>
                  <a:lnTo>
                    <a:pt x="0" y="406908"/>
                  </a:lnTo>
                  <a:lnTo>
                    <a:pt x="2747" y="359301"/>
                  </a:lnTo>
                  <a:lnTo>
                    <a:pt x="10783" y="313348"/>
                  </a:lnTo>
                  <a:lnTo>
                    <a:pt x="23798" y="269348"/>
                  </a:lnTo>
                  <a:lnTo>
                    <a:pt x="41481" y="227600"/>
                  </a:lnTo>
                  <a:lnTo>
                    <a:pt x="63523" y="188405"/>
                  </a:lnTo>
                  <a:lnTo>
                    <a:pt x="89613" y="152062"/>
                  </a:lnTo>
                  <a:lnTo>
                    <a:pt x="119443" y="118872"/>
                  </a:lnTo>
                  <a:lnTo>
                    <a:pt x="152702" y="89134"/>
                  </a:lnTo>
                  <a:lnTo>
                    <a:pt x="189079" y="63148"/>
                  </a:lnTo>
                  <a:lnTo>
                    <a:pt x="228266" y="41214"/>
                  </a:lnTo>
                  <a:lnTo>
                    <a:pt x="269952" y="23633"/>
                  </a:lnTo>
                  <a:lnTo>
                    <a:pt x="313828" y="10703"/>
                  </a:lnTo>
                  <a:lnTo>
                    <a:pt x="359583" y="2725"/>
                  </a:lnTo>
                  <a:lnTo>
                    <a:pt x="406908" y="0"/>
                  </a:lnTo>
                  <a:lnTo>
                    <a:pt x="454514" y="2725"/>
                  </a:lnTo>
                  <a:lnTo>
                    <a:pt x="500467" y="10703"/>
                  </a:lnTo>
                  <a:lnTo>
                    <a:pt x="544467" y="23633"/>
                  </a:lnTo>
                  <a:lnTo>
                    <a:pt x="586215" y="41214"/>
                  </a:lnTo>
                  <a:lnTo>
                    <a:pt x="625410" y="63148"/>
                  </a:lnTo>
                  <a:lnTo>
                    <a:pt x="661753" y="89134"/>
                  </a:lnTo>
                  <a:lnTo>
                    <a:pt x="694944" y="118872"/>
                  </a:lnTo>
                  <a:lnTo>
                    <a:pt x="724682" y="152062"/>
                  </a:lnTo>
                  <a:lnTo>
                    <a:pt x="750667" y="188405"/>
                  </a:lnTo>
                  <a:lnTo>
                    <a:pt x="772601" y="227600"/>
                  </a:lnTo>
                  <a:lnTo>
                    <a:pt x="790182" y="269348"/>
                  </a:lnTo>
                  <a:lnTo>
                    <a:pt x="803112" y="313348"/>
                  </a:lnTo>
                  <a:lnTo>
                    <a:pt x="811090" y="359301"/>
                  </a:lnTo>
                  <a:lnTo>
                    <a:pt x="813816" y="406908"/>
                  </a:lnTo>
                  <a:lnTo>
                    <a:pt x="811090" y="454232"/>
                  </a:lnTo>
                  <a:lnTo>
                    <a:pt x="803112" y="499987"/>
                  </a:lnTo>
                  <a:lnTo>
                    <a:pt x="790182" y="543863"/>
                  </a:lnTo>
                  <a:lnTo>
                    <a:pt x="772601" y="585549"/>
                  </a:lnTo>
                  <a:lnTo>
                    <a:pt x="750667" y="624736"/>
                  </a:lnTo>
                  <a:lnTo>
                    <a:pt x="724682" y="661113"/>
                  </a:lnTo>
                  <a:lnTo>
                    <a:pt x="694944" y="694372"/>
                  </a:lnTo>
                  <a:lnTo>
                    <a:pt x="661753" y="724202"/>
                  </a:lnTo>
                  <a:lnTo>
                    <a:pt x="625410" y="750292"/>
                  </a:lnTo>
                  <a:lnTo>
                    <a:pt x="586215" y="772334"/>
                  </a:lnTo>
                  <a:lnTo>
                    <a:pt x="544467" y="790017"/>
                  </a:lnTo>
                  <a:lnTo>
                    <a:pt x="500467" y="803032"/>
                  </a:lnTo>
                  <a:lnTo>
                    <a:pt x="454514" y="811068"/>
                  </a:lnTo>
                  <a:lnTo>
                    <a:pt x="406908" y="813816"/>
                  </a:lnTo>
                  <a:close/>
                </a:path>
              </a:pathLst>
            </a:custGeom>
            <a:solidFill>
              <a:srgbClr val="0097A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4034015" y="6015227"/>
              <a:ext cx="645160" cy="643255"/>
            </a:xfrm>
            <a:custGeom>
              <a:avLst/>
              <a:gdLst/>
              <a:ahLst/>
              <a:cxnLst/>
              <a:rect l="l" t="t" r="r" b="b"/>
              <a:pathLst>
                <a:path w="645160" h="643254">
                  <a:moveTo>
                    <a:pt x="473189" y="234467"/>
                  </a:moveTo>
                  <a:lnTo>
                    <a:pt x="472452" y="226847"/>
                  </a:lnTo>
                  <a:lnTo>
                    <a:pt x="468896" y="217957"/>
                  </a:lnTo>
                  <a:lnTo>
                    <a:pt x="463499" y="211607"/>
                  </a:lnTo>
                  <a:lnTo>
                    <a:pt x="457225" y="207797"/>
                  </a:lnTo>
                  <a:lnTo>
                    <a:pt x="451116" y="203987"/>
                  </a:lnTo>
                  <a:lnTo>
                    <a:pt x="448068" y="200177"/>
                  </a:lnTo>
                  <a:lnTo>
                    <a:pt x="446544" y="199758"/>
                  </a:lnTo>
                  <a:lnTo>
                    <a:pt x="446544" y="231927"/>
                  </a:lnTo>
                  <a:lnTo>
                    <a:pt x="446544" y="235737"/>
                  </a:lnTo>
                  <a:lnTo>
                    <a:pt x="443496" y="239547"/>
                  </a:lnTo>
                  <a:lnTo>
                    <a:pt x="441972" y="243357"/>
                  </a:lnTo>
                  <a:lnTo>
                    <a:pt x="437400" y="250977"/>
                  </a:lnTo>
                  <a:lnTo>
                    <a:pt x="434352" y="258597"/>
                  </a:lnTo>
                  <a:lnTo>
                    <a:pt x="434352" y="275107"/>
                  </a:lnTo>
                  <a:lnTo>
                    <a:pt x="437400" y="282727"/>
                  </a:lnTo>
                  <a:lnTo>
                    <a:pt x="441972" y="289077"/>
                  </a:lnTo>
                  <a:lnTo>
                    <a:pt x="443496" y="292887"/>
                  </a:lnTo>
                  <a:lnTo>
                    <a:pt x="446544" y="297967"/>
                  </a:lnTo>
                  <a:lnTo>
                    <a:pt x="446544" y="299237"/>
                  </a:lnTo>
                  <a:lnTo>
                    <a:pt x="445020" y="303047"/>
                  </a:lnTo>
                  <a:lnTo>
                    <a:pt x="440448" y="304317"/>
                  </a:lnTo>
                  <a:lnTo>
                    <a:pt x="437400" y="306857"/>
                  </a:lnTo>
                  <a:lnTo>
                    <a:pt x="429780" y="310667"/>
                  </a:lnTo>
                  <a:lnTo>
                    <a:pt x="423684" y="315747"/>
                  </a:lnTo>
                  <a:lnTo>
                    <a:pt x="419112" y="323367"/>
                  </a:lnTo>
                  <a:lnTo>
                    <a:pt x="416064" y="330987"/>
                  </a:lnTo>
                  <a:lnTo>
                    <a:pt x="416064" y="338607"/>
                  </a:lnTo>
                  <a:lnTo>
                    <a:pt x="414540" y="344957"/>
                  </a:lnTo>
                  <a:lnTo>
                    <a:pt x="414540" y="356387"/>
                  </a:lnTo>
                  <a:lnTo>
                    <a:pt x="411492" y="358927"/>
                  </a:lnTo>
                  <a:lnTo>
                    <a:pt x="385584" y="358927"/>
                  </a:lnTo>
                  <a:lnTo>
                    <a:pt x="377964" y="364007"/>
                  </a:lnTo>
                  <a:lnTo>
                    <a:pt x="374916" y="365912"/>
                  </a:lnTo>
                  <a:lnTo>
                    <a:pt x="374916" y="409727"/>
                  </a:lnTo>
                  <a:lnTo>
                    <a:pt x="374916" y="498627"/>
                  </a:lnTo>
                  <a:lnTo>
                    <a:pt x="372833" y="497357"/>
                  </a:lnTo>
                  <a:lnTo>
                    <a:pt x="329196" y="470687"/>
                  </a:lnTo>
                  <a:lnTo>
                    <a:pt x="324624" y="468147"/>
                  </a:lnTo>
                  <a:lnTo>
                    <a:pt x="320052" y="468147"/>
                  </a:lnTo>
                  <a:lnTo>
                    <a:pt x="315480" y="470687"/>
                  </a:lnTo>
                  <a:lnTo>
                    <a:pt x="268236" y="498627"/>
                  </a:lnTo>
                  <a:lnTo>
                    <a:pt x="268236" y="409727"/>
                  </a:lnTo>
                  <a:lnTo>
                    <a:pt x="271284" y="412267"/>
                  </a:lnTo>
                  <a:lnTo>
                    <a:pt x="275856" y="414807"/>
                  </a:lnTo>
                  <a:lnTo>
                    <a:pt x="281952" y="418617"/>
                  </a:lnTo>
                  <a:lnTo>
                    <a:pt x="297192" y="418617"/>
                  </a:lnTo>
                  <a:lnTo>
                    <a:pt x="304812" y="413537"/>
                  </a:lnTo>
                  <a:lnTo>
                    <a:pt x="310908" y="410997"/>
                  </a:lnTo>
                  <a:lnTo>
                    <a:pt x="315480" y="409727"/>
                  </a:lnTo>
                  <a:lnTo>
                    <a:pt x="320052" y="405917"/>
                  </a:lnTo>
                  <a:lnTo>
                    <a:pt x="323100" y="405917"/>
                  </a:lnTo>
                  <a:lnTo>
                    <a:pt x="339140" y="414807"/>
                  </a:lnTo>
                  <a:lnTo>
                    <a:pt x="346341" y="417347"/>
                  </a:lnTo>
                  <a:lnTo>
                    <a:pt x="354101" y="418617"/>
                  </a:lnTo>
                  <a:lnTo>
                    <a:pt x="362724" y="418617"/>
                  </a:lnTo>
                  <a:lnTo>
                    <a:pt x="371868" y="412267"/>
                  </a:lnTo>
                  <a:lnTo>
                    <a:pt x="374916" y="409727"/>
                  </a:lnTo>
                  <a:lnTo>
                    <a:pt x="374916" y="365912"/>
                  </a:lnTo>
                  <a:lnTo>
                    <a:pt x="371868" y="367817"/>
                  </a:lnTo>
                  <a:lnTo>
                    <a:pt x="365772" y="374167"/>
                  </a:lnTo>
                  <a:lnTo>
                    <a:pt x="362724" y="380517"/>
                  </a:lnTo>
                  <a:lnTo>
                    <a:pt x="359676" y="383057"/>
                  </a:lnTo>
                  <a:lnTo>
                    <a:pt x="356628" y="388137"/>
                  </a:lnTo>
                  <a:lnTo>
                    <a:pt x="353580" y="388137"/>
                  </a:lnTo>
                  <a:lnTo>
                    <a:pt x="338340" y="381787"/>
                  </a:lnTo>
                  <a:lnTo>
                    <a:pt x="330720" y="380517"/>
                  </a:lnTo>
                  <a:lnTo>
                    <a:pt x="313956" y="380517"/>
                  </a:lnTo>
                  <a:lnTo>
                    <a:pt x="298716" y="386867"/>
                  </a:lnTo>
                  <a:lnTo>
                    <a:pt x="295668" y="389407"/>
                  </a:lnTo>
                  <a:lnTo>
                    <a:pt x="289572" y="390677"/>
                  </a:lnTo>
                  <a:lnTo>
                    <a:pt x="288048" y="390677"/>
                  </a:lnTo>
                  <a:lnTo>
                    <a:pt x="286524" y="389407"/>
                  </a:lnTo>
                  <a:lnTo>
                    <a:pt x="283476" y="384327"/>
                  </a:lnTo>
                  <a:lnTo>
                    <a:pt x="281952" y="383057"/>
                  </a:lnTo>
                  <a:lnTo>
                    <a:pt x="272808" y="367817"/>
                  </a:lnTo>
                  <a:lnTo>
                    <a:pt x="265176" y="365277"/>
                  </a:lnTo>
                  <a:lnTo>
                    <a:pt x="257568" y="360197"/>
                  </a:lnTo>
                  <a:lnTo>
                    <a:pt x="242328" y="360197"/>
                  </a:lnTo>
                  <a:lnTo>
                    <a:pt x="237756" y="358927"/>
                  </a:lnTo>
                  <a:lnTo>
                    <a:pt x="230136" y="358927"/>
                  </a:lnTo>
                  <a:lnTo>
                    <a:pt x="230136" y="356387"/>
                  </a:lnTo>
                  <a:lnTo>
                    <a:pt x="228612" y="350037"/>
                  </a:lnTo>
                  <a:lnTo>
                    <a:pt x="228612" y="330987"/>
                  </a:lnTo>
                  <a:lnTo>
                    <a:pt x="224040" y="323367"/>
                  </a:lnTo>
                  <a:lnTo>
                    <a:pt x="220992" y="315747"/>
                  </a:lnTo>
                  <a:lnTo>
                    <a:pt x="213372" y="310667"/>
                  </a:lnTo>
                  <a:lnTo>
                    <a:pt x="207276" y="306857"/>
                  </a:lnTo>
                  <a:lnTo>
                    <a:pt x="204228" y="304317"/>
                  </a:lnTo>
                  <a:lnTo>
                    <a:pt x="198132" y="303047"/>
                  </a:lnTo>
                  <a:lnTo>
                    <a:pt x="198132" y="297967"/>
                  </a:lnTo>
                  <a:lnTo>
                    <a:pt x="201180" y="289077"/>
                  </a:lnTo>
                  <a:lnTo>
                    <a:pt x="205752" y="282727"/>
                  </a:lnTo>
                  <a:lnTo>
                    <a:pt x="208800" y="275107"/>
                  </a:lnTo>
                  <a:lnTo>
                    <a:pt x="208800" y="258597"/>
                  </a:lnTo>
                  <a:lnTo>
                    <a:pt x="205752" y="250977"/>
                  </a:lnTo>
                  <a:lnTo>
                    <a:pt x="201180" y="243357"/>
                  </a:lnTo>
                  <a:lnTo>
                    <a:pt x="198132" y="235737"/>
                  </a:lnTo>
                  <a:lnTo>
                    <a:pt x="198132" y="230657"/>
                  </a:lnTo>
                  <a:lnTo>
                    <a:pt x="207276" y="226847"/>
                  </a:lnTo>
                  <a:lnTo>
                    <a:pt x="213372" y="221767"/>
                  </a:lnTo>
                  <a:lnTo>
                    <a:pt x="220992" y="216687"/>
                  </a:lnTo>
                  <a:lnTo>
                    <a:pt x="224040" y="209067"/>
                  </a:lnTo>
                  <a:lnTo>
                    <a:pt x="228612" y="201447"/>
                  </a:lnTo>
                  <a:lnTo>
                    <a:pt x="228612" y="183667"/>
                  </a:lnTo>
                  <a:lnTo>
                    <a:pt x="230136" y="177317"/>
                  </a:lnTo>
                  <a:lnTo>
                    <a:pt x="230136" y="176047"/>
                  </a:lnTo>
                  <a:lnTo>
                    <a:pt x="231660" y="174777"/>
                  </a:lnTo>
                  <a:lnTo>
                    <a:pt x="257568" y="174777"/>
                  </a:lnTo>
                  <a:lnTo>
                    <a:pt x="272808" y="165887"/>
                  </a:lnTo>
                  <a:lnTo>
                    <a:pt x="281952" y="153187"/>
                  </a:lnTo>
                  <a:lnTo>
                    <a:pt x="283476" y="148107"/>
                  </a:lnTo>
                  <a:lnTo>
                    <a:pt x="286524" y="145567"/>
                  </a:lnTo>
                  <a:lnTo>
                    <a:pt x="289572" y="145567"/>
                  </a:lnTo>
                  <a:lnTo>
                    <a:pt x="295668" y="146837"/>
                  </a:lnTo>
                  <a:lnTo>
                    <a:pt x="298716" y="146837"/>
                  </a:lnTo>
                  <a:lnTo>
                    <a:pt x="306336" y="151917"/>
                  </a:lnTo>
                  <a:lnTo>
                    <a:pt x="313956" y="153187"/>
                  </a:lnTo>
                  <a:lnTo>
                    <a:pt x="330720" y="153187"/>
                  </a:lnTo>
                  <a:lnTo>
                    <a:pt x="338340" y="148107"/>
                  </a:lnTo>
                  <a:lnTo>
                    <a:pt x="344436" y="146837"/>
                  </a:lnTo>
                  <a:lnTo>
                    <a:pt x="346265" y="145567"/>
                  </a:lnTo>
                  <a:lnTo>
                    <a:pt x="353580" y="140487"/>
                  </a:lnTo>
                  <a:lnTo>
                    <a:pt x="355104" y="140487"/>
                  </a:lnTo>
                  <a:lnTo>
                    <a:pt x="356628" y="143027"/>
                  </a:lnTo>
                  <a:lnTo>
                    <a:pt x="362724" y="150647"/>
                  </a:lnTo>
                  <a:lnTo>
                    <a:pt x="365772" y="155727"/>
                  </a:lnTo>
                  <a:lnTo>
                    <a:pt x="371868" y="163347"/>
                  </a:lnTo>
                  <a:lnTo>
                    <a:pt x="377964" y="168427"/>
                  </a:lnTo>
                  <a:lnTo>
                    <a:pt x="385584" y="173507"/>
                  </a:lnTo>
                  <a:lnTo>
                    <a:pt x="400824" y="173507"/>
                  </a:lnTo>
                  <a:lnTo>
                    <a:pt x="405396" y="174777"/>
                  </a:lnTo>
                  <a:lnTo>
                    <a:pt x="413016" y="174777"/>
                  </a:lnTo>
                  <a:lnTo>
                    <a:pt x="414540" y="177317"/>
                  </a:lnTo>
                  <a:lnTo>
                    <a:pt x="414540" y="186207"/>
                  </a:lnTo>
                  <a:lnTo>
                    <a:pt x="416064" y="193827"/>
                  </a:lnTo>
                  <a:lnTo>
                    <a:pt x="416064" y="201447"/>
                  </a:lnTo>
                  <a:lnTo>
                    <a:pt x="419112" y="209067"/>
                  </a:lnTo>
                  <a:lnTo>
                    <a:pt x="423684" y="216687"/>
                  </a:lnTo>
                  <a:lnTo>
                    <a:pt x="429780" y="221767"/>
                  </a:lnTo>
                  <a:lnTo>
                    <a:pt x="437400" y="226847"/>
                  </a:lnTo>
                  <a:lnTo>
                    <a:pt x="440448" y="228117"/>
                  </a:lnTo>
                  <a:lnTo>
                    <a:pt x="445020" y="230657"/>
                  </a:lnTo>
                  <a:lnTo>
                    <a:pt x="446544" y="231927"/>
                  </a:lnTo>
                  <a:lnTo>
                    <a:pt x="446544" y="199758"/>
                  </a:lnTo>
                  <a:lnTo>
                    <a:pt x="443496" y="198907"/>
                  </a:lnTo>
                  <a:lnTo>
                    <a:pt x="443496" y="197637"/>
                  </a:lnTo>
                  <a:lnTo>
                    <a:pt x="441972" y="193827"/>
                  </a:lnTo>
                  <a:lnTo>
                    <a:pt x="441972" y="183667"/>
                  </a:lnTo>
                  <a:lnTo>
                    <a:pt x="440944" y="177317"/>
                  </a:lnTo>
                  <a:lnTo>
                    <a:pt x="410298" y="146837"/>
                  </a:lnTo>
                  <a:lnTo>
                    <a:pt x="393204" y="146837"/>
                  </a:lnTo>
                  <a:lnTo>
                    <a:pt x="390156" y="144297"/>
                  </a:lnTo>
                  <a:lnTo>
                    <a:pt x="387870" y="140487"/>
                  </a:lnTo>
                  <a:lnTo>
                    <a:pt x="385584" y="136677"/>
                  </a:lnTo>
                  <a:lnTo>
                    <a:pt x="380936" y="130327"/>
                  </a:lnTo>
                  <a:lnTo>
                    <a:pt x="376872" y="125247"/>
                  </a:lnTo>
                  <a:lnTo>
                    <a:pt x="375869" y="123977"/>
                  </a:lnTo>
                  <a:lnTo>
                    <a:pt x="369938" y="118897"/>
                  </a:lnTo>
                  <a:lnTo>
                    <a:pt x="362724" y="115087"/>
                  </a:lnTo>
                  <a:lnTo>
                    <a:pt x="354101" y="115087"/>
                  </a:lnTo>
                  <a:lnTo>
                    <a:pt x="346341" y="116357"/>
                  </a:lnTo>
                  <a:lnTo>
                    <a:pt x="339140" y="118897"/>
                  </a:lnTo>
                  <a:lnTo>
                    <a:pt x="332244" y="122707"/>
                  </a:lnTo>
                  <a:lnTo>
                    <a:pt x="329196" y="123977"/>
                  </a:lnTo>
                  <a:lnTo>
                    <a:pt x="323100" y="125247"/>
                  </a:lnTo>
                  <a:lnTo>
                    <a:pt x="320052" y="125247"/>
                  </a:lnTo>
                  <a:lnTo>
                    <a:pt x="310908" y="122707"/>
                  </a:lnTo>
                  <a:lnTo>
                    <a:pt x="304025" y="118897"/>
                  </a:lnTo>
                  <a:lnTo>
                    <a:pt x="297002" y="116357"/>
                  </a:lnTo>
                  <a:lnTo>
                    <a:pt x="289687" y="115087"/>
                  </a:lnTo>
                  <a:lnTo>
                    <a:pt x="281952" y="115087"/>
                  </a:lnTo>
                  <a:lnTo>
                    <a:pt x="254520" y="144297"/>
                  </a:lnTo>
                  <a:lnTo>
                    <a:pt x="251472" y="145567"/>
                  </a:lnTo>
                  <a:lnTo>
                    <a:pt x="249948" y="146837"/>
                  </a:lnTo>
                  <a:lnTo>
                    <a:pt x="233705" y="146837"/>
                  </a:lnTo>
                  <a:lnTo>
                    <a:pt x="226326" y="148107"/>
                  </a:lnTo>
                  <a:lnTo>
                    <a:pt x="202704" y="183667"/>
                  </a:lnTo>
                  <a:lnTo>
                    <a:pt x="202704" y="190017"/>
                  </a:lnTo>
                  <a:lnTo>
                    <a:pt x="201180" y="193827"/>
                  </a:lnTo>
                  <a:lnTo>
                    <a:pt x="201180" y="197637"/>
                  </a:lnTo>
                  <a:lnTo>
                    <a:pt x="199656" y="198907"/>
                  </a:lnTo>
                  <a:lnTo>
                    <a:pt x="195084" y="200177"/>
                  </a:lnTo>
                  <a:lnTo>
                    <a:pt x="192036" y="203987"/>
                  </a:lnTo>
                  <a:lnTo>
                    <a:pt x="171246" y="234467"/>
                  </a:lnTo>
                  <a:lnTo>
                    <a:pt x="172415" y="242087"/>
                  </a:lnTo>
                  <a:lnTo>
                    <a:pt x="175006" y="249707"/>
                  </a:lnTo>
                  <a:lnTo>
                    <a:pt x="178320" y="254787"/>
                  </a:lnTo>
                  <a:lnTo>
                    <a:pt x="182892" y="264947"/>
                  </a:lnTo>
                  <a:lnTo>
                    <a:pt x="182892" y="268757"/>
                  </a:lnTo>
                  <a:lnTo>
                    <a:pt x="179844" y="273837"/>
                  </a:lnTo>
                  <a:lnTo>
                    <a:pt x="178320" y="277647"/>
                  </a:lnTo>
                  <a:lnTo>
                    <a:pt x="175006" y="283997"/>
                  </a:lnTo>
                  <a:lnTo>
                    <a:pt x="172415" y="291617"/>
                  </a:lnTo>
                  <a:lnTo>
                    <a:pt x="171246" y="299237"/>
                  </a:lnTo>
                  <a:lnTo>
                    <a:pt x="172224" y="306857"/>
                  </a:lnTo>
                  <a:lnTo>
                    <a:pt x="195084" y="330987"/>
                  </a:lnTo>
                  <a:lnTo>
                    <a:pt x="201180" y="336067"/>
                  </a:lnTo>
                  <a:lnTo>
                    <a:pt x="201180" y="338607"/>
                  </a:lnTo>
                  <a:lnTo>
                    <a:pt x="202704" y="343687"/>
                  </a:lnTo>
                  <a:lnTo>
                    <a:pt x="202768" y="350037"/>
                  </a:lnTo>
                  <a:lnTo>
                    <a:pt x="226326" y="384327"/>
                  </a:lnTo>
                  <a:lnTo>
                    <a:pt x="240804" y="386867"/>
                  </a:lnTo>
                  <a:lnTo>
                    <a:pt x="242328" y="386867"/>
                  </a:lnTo>
                  <a:lnTo>
                    <a:pt x="242328" y="527837"/>
                  </a:lnTo>
                  <a:lnTo>
                    <a:pt x="243852" y="531647"/>
                  </a:lnTo>
                  <a:lnTo>
                    <a:pt x="248424" y="534187"/>
                  </a:lnTo>
                  <a:lnTo>
                    <a:pt x="251472" y="536727"/>
                  </a:lnTo>
                  <a:lnTo>
                    <a:pt x="257568" y="536727"/>
                  </a:lnTo>
                  <a:lnTo>
                    <a:pt x="262140" y="534187"/>
                  </a:lnTo>
                  <a:lnTo>
                    <a:pt x="319519" y="498627"/>
                  </a:lnTo>
                  <a:lnTo>
                    <a:pt x="321576" y="497357"/>
                  </a:lnTo>
                  <a:lnTo>
                    <a:pt x="382536" y="534187"/>
                  </a:lnTo>
                  <a:lnTo>
                    <a:pt x="384060" y="535457"/>
                  </a:lnTo>
                  <a:lnTo>
                    <a:pt x="393204" y="535457"/>
                  </a:lnTo>
                  <a:lnTo>
                    <a:pt x="394728" y="534187"/>
                  </a:lnTo>
                  <a:lnTo>
                    <a:pt x="400824" y="531647"/>
                  </a:lnTo>
                  <a:lnTo>
                    <a:pt x="402348" y="527837"/>
                  </a:lnTo>
                  <a:lnTo>
                    <a:pt x="402348" y="386867"/>
                  </a:lnTo>
                  <a:lnTo>
                    <a:pt x="417969" y="384327"/>
                  </a:lnTo>
                  <a:lnTo>
                    <a:pt x="441972" y="348767"/>
                  </a:lnTo>
                  <a:lnTo>
                    <a:pt x="441972" y="338607"/>
                  </a:lnTo>
                  <a:lnTo>
                    <a:pt x="443496" y="336067"/>
                  </a:lnTo>
                  <a:lnTo>
                    <a:pt x="443496" y="334797"/>
                  </a:lnTo>
                  <a:lnTo>
                    <a:pt x="448068" y="330987"/>
                  </a:lnTo>
                  <a:lnTo>
                    <a:pt x="451116" y="329717"/>
                  </a:lnTo>
                  <a:lnTo>
                    <a:pt x="457225" y="325907"/>
                  </a:lnTo>
                  <a:lnTo>
                    <a:pt x="463499" y="320827"/>
                  </a:lnTo>
                  <a:lnTo>
                    <a:pt x="468896" y="314477"/>
                  </a:lnTo>
                  <a:lnTo>
                    <a:pt x="472452" y="306857"/>
                  </a:lnTo>
                  <a:lnTo>
                    <a:pt x="473189" y="299237"/>
                  </a:lnTo>
                  <a:lnTo>
                    <a:pt x="471500" y="291617"/>
                  </a:lnTo>
                  <a:lnTo>
                    <a:pt x="468376" y="283997"/>
                  </a:lnTo>
                  <a:lnTo>
                    <a:pt x="464832" y="277647"/>
                  </a:lnTo>
                  <a:lnTo>
                    <a:pt x="464832" y="273837"/>
                  </a:lnTo>
                  <a:lnTo>
                    <a:pt x="461784" y="268757"/>
                  </a:lnTo>
                  <a:lnTo>
                    <a:pt x="461784" y="264947"/>
                  </a:lnTo>
                  <a:lnTo>
                    <a:pt x="464832" y="258597"/>
                  </a:lnTo>
                  <a:lnTo>
                    <a:pt x="464832" y="254787"/>
                  </a:lnTo>
                  <a:lnTo>
                    <a:pt x="468376" y="249707"/>
                  </a:lnTo>
                  <a:lnTo>
                    <a:pt x="471500" y="242087"/>
                  </a:lnTo>
                  <a:lnTo>
                    <a:pt x="473189" y="234467"/>
                  </a:lnTo>
                  <a:close/>
                </a:path>
                <a:path w="645160" h="643254">
                  <a:moveTo>
                    <a:pt x="644652" y="321564"/>
                  </a:moveTo>
                  <a:lnTo>
                    <a:pt x="641146" y="273888"/>
                  </a:lnTo>
                  <a:lnTo>
                    <a:pt x="630974" y="228434"/>
                  </a:lnTo>
                  <a:lnTo>
                    <a:pt x="617232" y="192570"/>
                  </a:lnTo>
                  <a:lnTo>
                    <a:pt x="617232" y="321564"/>
                  </a:lnTo>
                  <a:lnTo>
                    <a:pt x="613346" y="369062"/>
                  </a:lnTo>
                  <a:lnTo>
                    <a:pt x="602145" y="414147"/>
                  </a:lnTo>
                  <a:lnTo>
                    <a:pt x="584187" y="456349"/>
                  </a:lnTo>
                  <a:lnTo>
                    <a:pt x="560120" y="494893"/>
                  </a:lnTo>
                  <a:lnTo>
                    <a:pt x="530555" y="529209"/>
                  </a:lnTo>
                  <a:lnTo>
                    <a:pt x="496087" y="558698"/>
                  </a:lnTo>
                  <a:lnTo>
                    <a:pt x="457339" y="582701"/>
                  </a:lnTo>
                  <a:lnTo>
                    <a:pt x="414934" y="600621"/>
                  </a:lnTo>
                  <a:lnTo>
                    <a:pt x="369468" y="611822"/>
                  </a:lnTo>
                  <a:lnTo>
                    <a:pt x="321564" y="615696"/>
                  </a:lnTo>
                  <a:lnTo>
                    <a:pt x="273710" y="611822"/>
                  </a:lnTo>
                  <a:lnTo>
                    <a:pt x="228358" y="600621"/>
                  </a:lnTo>
                  <a:lnTo>
                    <a:pt x="186118" y="582701"/>
                  </a:lnTo>
                  <a:lnTo>
                    <a:pt x="147586" y="558698"/>
                  </a:lnTo>
                  <a:lnTo>
                    <a:pt x="113347" y="529209"/>
                  </a:lnTo>
                  <a:lnTo>
                    <a:pt x="84010" y="494893"/>
                  </a:lnTo>
                  <a:lnTo>
                    <a:pt x="60147" y="456349"/>
                  </a:lnTo>
                  <a:lnTo>
                    <a:pt x="42367" y="414197"/>
                  </a:lnTo>
                  <a:lnTo>
                    <a:pt x="31267" y="369062"/>
                  </a:lnTo>
                  <a:lnTo>
                    <a:pt x="27432" y="321564"/>
                  </a:lnTo>
                  <a:lnTo>
                    <a:pt x="31267" y="273672"/>
                  </a:lnTo>
                  <a:lnTo>
                    <a:pt x="42367" y="228206"/>
                  </a:lnTo>
                  <a:lnTo>
                    <a:pt x="60147" y="185801"/>
                  </a:lnTo>
                  <a:lnTo>
                    <a:pt x="84010" y="147053"/>
                  </a:lnTo>
                  <a:lnTo>
                    <a:pt x="113347" y="112585"/>
                  </a:lnTo>
                  <a:lnTo>
                    <a:pt x="147586" y="83019"/>
                  </a:lnTo>
                  <a:lnTo>
                    <a:pt x="186118" y="58953"/>
                  </a:lnTo>
                  <a:lnTo>
                    <a:pt x="228358" y="41008"/>
                  </a:lnTo>
                  <a:lnTo>
                    <a:pt x="273710" y="29794"/>
                  </a:lnTo>
                  <a:lnTo>
                    <a:pt x="321564" y="25908"/>
                  </a:lnTo>
                  <a:lnTo>
                    <a:pt x="369468" y="29794"/>
                  </a:lnTo>
                  <a:lnTo>
                    <a:pt x="414934" y="41008"/>
                  </a:lnTo>
                  <a:lnTo>
                    <a:pt x="457339" y="58953"/>
                  </a:lnTo>
                  <a:lnTo>
                    <a:pt x="496087" y="83019"/>
                  </a:lnTo>
                  <a:lnTo>
                    <a:pt x="530555" y="112585"/>
                  </a:lnTo>
                  <a:lnTo>
                    <a:pt x="560120" y="147053"/>
                  </a:lnTo>
                  <a:lnTo>
                    <a:pt x="584187" y="185801"/>
                  </a:lnTo>
                  <a:lnTo>
                    <a:pt x="602132" y="228206"/>
                  </a:lnTo>
                  <a:lnTo>
                    <a:pt x="613346" y="273672"/>
                  </a:lnTo>
                  <a:lnTo>
                    <a:pt x="617232" y="321564"/>
                  </a:lnTo>
                  <a:lnTo>
                    <a:pt x="617232" y="192570"/>
                  </a:lnTo>
                  <a:lnTo>
                    <a:pt x="592569" y="146164"/>
                  </a:lnTo>
                  <a:lnTo>
                    <a:pt x="565365" y="110312"/>
                  </a:lnTo>
                  <a:lnTo>
                    <a:pt x="533488" y="78638"/>
                  </a:lnTo>
                  <a:lnTo>
                    <a:pt x="497433" y="51638"/>
                  </a:lnTo>
                  <a:lnTo>
                    <a:pt x="457746" y="29794"/>
                  </a:lnTo>
                  <a:lnTo>
                    <a:pt x="414832" y="13563"/>
                  </a:lnTo>
                  <a:lnTo>
                    <a:pt x="369290" y="3479"/>
                  </a:lnTo>
                  <a:lnTo>
                    <a:pt x="321564" y="0"/>
                  </a:lnTo>
                  <a:lnTo>
                    <a:pt x="273888" y="3479"/>
                  </a:lnTo>
                  <a:lnTo>
                    <a:pt x="228434" y="13563"/>
                  </a:lnTo>
                  <a:lnTo>
                    <a:pt x="185699" y="29781"/>
                  </a:lnTo>
                  <a:lnTo>
                    <a:pt x="146164" y="51638"/>
                  </a:lnTo>
                  <a:lnTo>
                    <a:pt x="110312" y="78638"/>
                  </a:lnTo>
                  <a:lnTo>
                    <a:pt x="78638" y="110312"/>
                  </a:lnTo>
                  <a:lnTo>
                    <a:pt x="51638" y="146164"/>
                  </a:lnTo>
                  <a:lnTo>
                    <a:pt x="29781" y="185699"/>
                  </a:lnTo>
                  <a:lnTo>
                    <a:pt x="13563" y="228434"/>
                  </a:lnTo>
                  <a:lnTo>
                    <a:pt x="3479" y="273888"/>
                  </a:lnTo>
                  <a:lnTo>
                    <a:pt x="0" y="321564"/>
                  </a:lnTo>
                  <a:lnTo>
                    <a:pt x="3479" y="368909"/>
                  </a:lnTo>
                  <a:lnTo>
                    <a:pt x="13563" y="414147"/>
                  </a:lnTo>
                  <a:lnTo>
                    <a:pt x="29781" y="456780"/>
                  </a:lnTo>
                  <a:lnTo>
                    <a:pt x="51638" y="496303"/>
                  </a:lnTo>
                  <a:lnTo>
                    <a:pt x="78638" y="532206"/>
                  </a:lnTo>
                  <a:lnTo>
                    <a:pt x="110312" y="563981"/>
                  </a:lnTo>
                  <a:lnTo>
                    <a:pt x="146164" y="591121"/>
                  </a:lnTo>
                  <a:lnTo>
                    <a:pt x="185699" y="613117"/>
                  </a:lnTo>
                  <a:lnTo>
                    <a:pt x="228434" y="629450"/>
                  </a:lnTo>
                  <a:lnTo>
                    <a:pt x="273888" y="639635"/>
                  </a:lnTo>
                  <a:lnTo>
                    <a:pt x="321564" y="643128"/>
                  </a:lnTo>
                  <a:lnTo>
                    <a:pt x="369290" y="639635"/>
                  </a:lnTo>
                  <a:lnTo>
                    <a:pt x="414832" y="629450"/>
                  </a:lnTo>
                  <a:lnTo>
                    <a:pt x="450926" y="615696"/>
                  </a:lnTo>
                  <a:lnTo>
                    <a:pt x="457720" y="613117"/>
                  </a:lnTo>
                  <a:lnTo>
                    <a:pt x="497433" y="591121"/>
                  </a:lnTo>
                  <a:lnTo>
                    <a:pt x="533488" y="563981"/>
                  </a:lnTo>
                  <a:lnTo>
                    <a:pt x="565365" y="532206"/>
                  </a:lnTo>
                  <a:lnTo>
                    <a:pt x="592569" y="496303"/>
                  </a:lnTo>
                  <a:lnTo>
                    <a:pt x="614603" y="456780"/>
                  </a:lnTo>
                  <a:lnTo>
                    <a:pt x="630948" y="414197"/>
                  </a:lnTo>
                  <a:lnTo>
                    <a:pt x="641146" y="368909"/>
                  </a:lnTo>
                  <a:lnTo>
                    <a:pt x="644652" y="3215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8536" y="6214871"/>
              <a:ext cx="134112" cy="1356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3569208"/>
              <a:ext cx="1488948" cy="1584959"/>
            </a:xfrm>
            <a:prstGeom prst="rect">
              <a:avLst/>
            </a:prstGeom>
          </p:spPr>
        </p:pic>
      </p:grpSp>
      <p:sp>
        <p:nvSpPr>
          <p:cNvPr id="15" name="Title 54">
            <a:extLst>
              <a:ext uri="{FF2B5EF4-FFF2-40B4-BE49-F238E27FC236}">
                <a16:creationId xmlns="" xmlns:a16="http://schemas.microsoft.com/office/drawing/2014/main" id="{3E534FF5-D650-4B80-8177-3DA81BCBC749}"/>
              </a:ext>
            </a:extLst>
          </p:cNvPr>
          <p:cNvSpPr txBox="1">
            <a:spLocks/>
          </p:cNvSpPr>
          <p:nvPr/>
        </p:nvSpPr>
        <p:spPr>
          <a:xfrm>
            <a:off x="0" y="236388"/>
            <a:ext cx="12192000" cy="85035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ADDITIONAL ADVANTAGES</a:t>
            </a:r>
          </a:p>
        </p:txBody>
      </p:sp>
    </p:spTree>
    <p:extLst>
      <p:ext uri="{BB962C8B-B14F-4D97-AF65-F5344CB8AC3E}">
        <p14:creationId xmlns:p14="http://schemas.microsoft.com/office/powerpoint/2010/main" val="971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1438</Words>
  <Application>Microsoft Office PowerPoint</Application>
  <PresentationFormat>Widescreen</PresentationFormat>
  <Paragraphs>300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MT</vt:lpstr>
      <vt:lpstr>Calibri</vt:lpstr>
      <vt:lpstr>Calibri Light</vt:lpstr>
      <vt:lpstr>Cambria</vt:lpstr>
      <vt:lpstr>Edwardian Script ITC</vt:lpstr>
      <vt:lpstr>Palatino Linotype</vt:lpstr>
      <vt:lpstr>Times New Roman</vt:lpstr>
      <vt:lpstr>Verdana</vt:lpstr>
      <vt:lpstr>Office Theme</vt:lpstr>
      <vt:lpstr>C.V.O. CHARTERED &amp; COST ACCOUNTANTS’ ASSOCIATION</vt:lpstr>
      <vt:lpstr>PowerPoint Presentation</vt:lpstr>
      <vt:lpstr>DREAM CA, BELIEVE CA, ACHIEVE CA</vt:lpstr>
      <vt:lpstr>ICAI</vt:lpstr>
      <vt:lpstr>USP OF CA PROFESSION</vt:lpstr>
      <vt:lpstr>FUTURE OF CA PROFESSIONAL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ICAI’s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EXISTING FEES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DEDHIAs</dc:creator>
  <cp:lastModifiedBy>Microsoft account</cp:lastModifiedBy>
  <cp:revision>154</cp:revision>
  <dcterms:created xsi:type="dcterms:W3CDTF">2021-08-19T15:42:43Z</dcterms:created>
  <dcterms:modified xsi:type="dcterms:W3CDTF">2022-06-19T08:58:11Z</dcterms:modified>
</cp:coreProperties>
</file>