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2"/>
  </p:notesMasterIdLst>
  <p:sldIdLst>
    <p:sldId id="256" r:id="rId2"/>
    <p:sldId id="257" r:id="rId3"/>
    <p:sldId id="261" r:id="rId4"/>
    <p:sldId id="265" r:id="rId5"/>
    <p:sldId id="268" r:id="rId6"/>
    <p:sldId id="267" r:id="rId7"/>
    <p:sldId id="278" r:id="rId8"/>
    <p:sldId id="279" r:id="rId9"/>
    <p:sldId id="263" r:id="rId10"/>
    <p:sldId id="266" r:id="rId11"/>
    <p:sldId id="269" r:id="rId12"/>
    <p:sldId id="262" r:id="rId13"/>
    <p:sldId id="275" r:id="rId14"/>
    <p:sldId id="281" r:id="rId15"/>
    <p:sldId id="276" r:id="rId16"/>
    <p:sldId id="282" r:id="rId17"/>
    <p:sldId id="283" r:id="rId18"/>
    <p:sldId id="284" r:id="rId19"/>
    <p:sldId id="277" r:id="rId20"/>
    <p:sldId id="28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3A18F-104C-4E33-ABA0-608FDC16505E}" v="18" dt="2021-05-28T14:11:31.7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hul Pujara" userId="81718d41-645e-43b2-9c7b-3b14e4ad4b58" providerId="ADAL" clId="{18A3A18F-104C-4E33-ABA0-608FDC16505E}"/>
    <pc:docChg chg="undo custSel addSld delSld modSld sldOrd">
      <pc:chgData name="Mehul Pujara" userId="81718d41-645e-43b2-9c7b-3b14e4ad4b58" providerId="ADAL" clId="{18A3A18F-104C-4E33-ABA0-608FDC16505E}" dt="2021-05-29T13:48:11.378" v="2167"/>
      <pc:docMkLst>
        <pc:docMk/>
      </pc:docMkLst>
      <pc:sldChg chg="addSp delSp modSp mod setBg setClrOvrMap">
        <pc:chgData name="Mehul Pujara" userId="81718d41-645e-43b2-9c7b-3b14e4ad4b58" providerId="ADAL" clId="{18A3A18F-104C-4E33-ABA0-608FDC16505E}" dt="2021-05-27T16:05:47.460" v="253" actId="20577"/>
        <pc:sldMkLst>
          <pc:docMk/>
          <pc:sldMk cId="2632683706" sldId="256"/>
        </pc:sldMkLst>
        <pc:spChg chg="mod">
          <ac:chgData name="Mehul Pujara" userId="81718d41-645e-43b2-9c7b-3b14e4ad4b58" providerId="ADAL" clId="{18A3A18F-104C-4E33-ABA0-608FDC16505E}" dt="2021-05-27T16:05:47.460" v="253" actId="20577"/>
          <ac:spMkLst>
            <pc:docMk/>
            <pc:sldMk cId="2632683706" sldId="256"/>
            <ac:spMk id="2" creationId="{7F439E9A-1270-4151-B127-273BE909E7ED}"/>
          </ac:spMkLst>
        </pc:spChg>
        <pc:spChg chg="mod">
          <ac:chgData name="Mehul Pujara" userId="81718d41-645e-43b2-9c7b-3b14e4ad4b58" providerId="ADAL" clId="{18A3A18F-104C-4E33-ABA0-608FDC16505E}" dt="2021-05-27T12:21:33.687" v="224" actId="26606"/>
          <ac:spMkLst>
            <pc:docMk/>
            <pc:sldMk cId="2632683706" sldId="256"/>
            <ac:spMk id="3" creationId="{C3781E13-4670-479A-AAA6-8A749FE1DC3C}"/>
          </ac:spMkLst>
        </pc:spChg>
        <pc:spChg chg="add del">
          <ac:chgData name="Mehul Pujara" userId="81718d41-645e-43b2-9c7b-3b14e4ad4b58" providerId="ADAL" clId="{18A3A18F-104C-4E33-ABA0-608FDC16505E}" dt="2021-05-27T12:21:19.665" v="219" actId="26606"/>
          <ac:spMkLst>
            <pc:docMk/>
            <pc:sldMk cId="2632683706" sldId="256"/>
            <ac:spMk id="102" creationId="{71B2258F-86CA-4D4D-8270-BC05FCDEBFB3}"/>
          </ac:spMkLst>
        </pc:spChg>
        <pc:spChg chg="add del">
          <ac:chgData name="Mehul Pujara" userId="81718d41-645e-43b2-9c7b-3b14e4ad4b58" providerId="ADAL" clId="{18A3A18F-104C-4E33-ABA0-608FDC16505E}" dt="2021-05-27T12:21:24.565" v="221" actId="26606"/>
          <ac:spMkLst>
            <pc:docMk/>
            <pc:sldMk cId="2632683706" sldId="256"/>
            <ac:spMk id="104" creationId="{AB58EF07-17C2-48CF-ABB0-EEF1F17CB8F0}"/>
          </ac:spMkLst>
        </pc:spChg>
        <pc:spChg chg="add del">
          <ac:chgData name="Mehul Pujara" userId="81718d41-645e-43b2-9c7b-3b14e4ad4b58" providerId="ADAL" clId="{18A3A18F-104C-4E33-ABA0-608FDC16505E}" dt="2021-05-27T12:21:24.565" v="221" actId="26606"/>
          <ac:spMkLst>
            <pc:docMk/>
            <pc:sldMk cId="2632683706" sldId="256"/>
            <ac:spMk id="106" creationId="{AF2F604E-43BE-4DC3-B983-E071523364F8}"/>
          </ac:spMkLst>
        </pc:spChg>
        <pc:spChg chg="add del">
          <ac:chgData name="Mehul Pujara" userId="81718d41-645e-43b2-9c7b-3b14e4ad4b58" providerId="ADAL" clId="{18A3A18F-104C-4E33-ABA0-608FDC16505E}" dt="2021-05-27T12:21:24.565" v="221" actId="26606"/>
          <ac:spMkLst>
            <pc:docMk/>
            <pc:sldMk cId="2632683706" sldId="256"/>
            <ac:spMk id="108" creationId="{08C9B587-E65E-4B52-B37C-ABEBB6E87928}"/>
          </ac:spMkLst>
        </pc:spChg>
        <pc:spChg chg="add del">
          <ac:chgData name="Mehul Pujara" userId="81718d41-645e-43b2-9c7b-3b14e4ad4b58" providerId="ADAL" clId="{18A3A18F-104C-4E33-ABA0-608FDC16505E}" dt="2021-05-27T12:21:33.687" v="224" actId="26606"/>
          <ac:spMkLst>
            <pc:docMk/>
            <pc:sldMk cId="2632683706" sldId="256"/>
            <ac:spMk id="1044" creationId="{D4906370-1564-49FA-A802-58546B3922DC}"/>
          </ac:spMkLst>
        </pc:spChg>
        <pc:spChg chg="add del">
          <ac:chgData name="Mehul Pujara" userId="81718d41-645e-43b2-9c7b-3b14e4ad4b58" providerId="ADAL" clId="{18A3A18F-104C-4E33-ABA0-608FDC16505E}" dt="2021-05-27T12:21:33.687" v="224" actId="26606"/>
          <ac:spMkLst>
            <pc:docMk/>
            <pc:sldMk cId="2632683706" sldId="256"/>
            <ac:spMk id="1048" creationId="{EF640709-BDFD-453B-B75D-6212E7A870BA}"/>
          </ac:spMkLst>
        </pc:spChg>
        <pc:spChg chg="add del">
          <ac:chgData name="Mehul Pujara" userId="81718d41-645e-43b2-9c7b-3b14e4ad4b58" providerId="ADAL" clId="{18A3A18F-104C-4E33-ABA0-608FDC16505E}" dt="2021-05-27T12:21:33.687" v="224" actId="26606"/>
          <ac:spMkLst>
            <pc:docMk/>
            <pc:sldMk cId="2632683706" sldId="256"/>
            <ac:spMk id="1052" creationId="{B4019478-3FDC-438C-8848-1D7DA864AFC4}"/>
          </ac:spMkLst>
        </pc:spChg>
        <pc:spChg chg="add del">
          <ac:chgData name="Mehul Pujara" userId="81718d41-645e-43b2-9c7b-3b14e4ad4b58" providerId="ADAL" clId="{18A3A18F-104C-4E33-ABA0-608FDC16505E}" dt="2021-05-27T12:21:33.687" v="224" actId="26606"/>
          <ac:spMkLst>
            <pc:docMk/>
            <pc:sldMk cId="2632683706" sldId="256"/>
            <ac:spMk id="1057" creationId="{FE406479-1D57-4209-B128-3C81746247C6}"/>
          </ac:spMkLst>
        </pc:spChg>
        <pc:spChg chg="add del">
          <ac:chgData name="Mehul Pujara" userId="81718d41-645e-43b2-9c7b-3b14e4ad4b58" providerId="ADAL" clId="{18A3A18F-104C-4E33-ABA0-608FDC16505E}" dt="2021-05-27T12:21:24.565" v="221" actId="26606"/>
          <ac:spMkLst>
            <pc:docMk/>
            <pc:sldMk cId="2632683706" sldId="256"/>
            <ac:spMk id="1059" creationId="{0671A8AE-40A1-4631-A6B8-581AFF065482}"/>
          </ac:spMkLst>
        </pc:spChg>
        <pc:spChg chg="add">
          <ac:chgData name="Mehul Pujara" userId="81718d41-645e-43b2-9c7b-3b14e4ad4b58" providerId="ADAL" clId="{18A3A18F-104C-4E33-ABA0-608FDC16505E}" dt="2021-05-27T12:21:33.687" v="224" actId="26606"/>
          <ac:spMkLst>
            <pc:docMk/>
            <pc:sldMk cId="2632683706" sldId="256"/>
            <ac:spMk id="1060" creationId="{657F69E0-C4B0-4BEC-A689-4F8D877F05D4}"/>
          </ac:spMkLst>
        </pc:spChg>
        <pc:spChg chg="add del">
          <ac:chgData name="Mehul Pujara" userId="81718d41-645e-43b2-9c7b-3b14e4ad4b58" providerId="ADAL" clId="{18A3A18F-104C-4E33-ABA0-608FDC16505E}" dt="2021-05-27T12:21:27.434" v="223" actId="26606"/>
          <ac:spMkLst>
            <pc:docMk/>
            <pc:sldMk cId="2632683706" sldId="256"/>
            <ac:spMk id="1061" creationId="{F6EF57EF-D042-41D3-83E8-41A1FE6C11EB}"/>
          </ac:spMkLst>
        </pc:spChg>
        <pc:spChg chg="add del">
          <ac:chgData name="Mehul Pujara" userId="81718d41-645e-43b2-9c7b-3b14e4ad4b58" providerId="ADAL" clId="{18A3A18F-104C-4E33-ABA0-608FDC16505E}" dt="2021-05-27T12:21:27.434" v="223" actId="26606"/>
          <ac:spMkLst>
            <pc:docMk/>
            <pc:sldMk cId="2632683706" sldId="256"/>
            <ac:spMk id="1062" creationId="{D00A59BB-A268-4F3E-9D41-CA265AF16870}"/>
          </ac:spMkLst>
        </pc:spChg>
        <pc:spChg chg="add del">
          <ac:chgData name="Mehul Pujara" userId="81718d41-645e-43b2-9c7b-3b14e4ad4b58" providerId="ADAL" clId="{18A3A18F-104C-4E33-ABA0-608FDC16505E}" dt="2021-05-27T12:21:27.434" v="223" actId="26606"/>
          <ac:spMkLst>
            <pc:docMk/>
            <pc:sldMk cId="2632683706" sldId="256"/>
            <ac:spMk id="1063" creationId="{63794DCE-9D34-40DF-AB3F-06DA8ACCDA97}"/>
          </ac:spMkLst>
        </pc:spChg>
        <pc:spChg chg="add del">
          <ac:chgData name="Mehul Pujara" userId="81718d41-645e-43b2-9c7b-3b14e4ad4b58" providerId="ADAL" clId="{18A3A18F-104C-4E33-ABA0-608FDC16505E}" dt="2021-05-27T12:21:27.434" v="223" actId="26606"/>
          <ac:spMkLst>
            <pc:docMk/>
            <pc:sldMk cId="2632683706" sldId="256"/>
            <ac:spMk id="1064" creationId="{45006452-918C-4282-A72C-C9692B669104}"/>
          </ac:spMkLst>
        </pc:spChg>
        <pc:spChg chg="add">
          <ac:chgData name="Mehul Pujara" userId="81718d41-645e-43b2-9c7b-3b14e4ad4b58" providerId="ADAL" clId="{18A3A18F-104C-4E33-ABA0-608FDC16505E}" dt="2021-05-27T12:21:33.687" v="224" actId="26606"/>
          <ac:spMkLst>
            <pc:docMk/>
            <pc:sldMk cId="2632683706" sldId="256"/>
            <ac:spMk id="1065" creationId="{9F6380B4-6A1C-481E-8408-B4E6C75B9B81}"/>
          </ac:spMkLst>
        </pc:spChg>
        <pc:picChg chg="mod ord">
          <ac:chgData name="Mehul Pujara" userId="81718d41-645e-43b2-9c7b-3b14e4ad4b58" providerId="ADAL" clId="{18A3A18F-104C-4E33-ABA0-608FDC16505E}" dt="2021-05-27T12:23:50.363" v="231" actId="1036"/>
          <ac:picMkLst>
            <pc:docMk/>
            <pc:sldMk cId="2632683706" sldId="256"/>
            <ac:picMk id="1026" creationId="{0CBAD157-D3AF-43DF-BED8-C1A692610C91}"/>
          </ac:picMkLst>
        </pc:picChg>
      </pc:sldChg>
      <pc:sldChg chg="del">
        <pc:chgData name="Mehul Pujara" userId="81718d41-645e-43b2-9c7b-3b14e4ad4b58" providerId="ADAL" clId="{18A3A18F-104C-4E33-ABA0-608FDC16505E}" dt="2021-05-27T10:15:00.457" v="0" actId="47"/>
        <pc:sldMkLst>
          <pc:docMk/>
          <pc:sldMk cId="247200956" sldId="258"/>
        </pc:sldMkLst>
      </pc:sldChg>
      <pc:sldChg chg="del">
        <pc:chgData name="Mehul Pujara" userId="81718d41-645e-43b2-9c7b-3b14e4ad4b58" providerId="ADAL" clId="{18A3A18F-104C-4E33-ABA0-608FDC16505E}" dt="2021-05-27T10:15:03.629" v="1" actId="47"/>
        <pc:sldMkLst>
          <pc:docMk/>
          <pc:sldMk cId="2555572866" sldId="260"/>
        </pc:sldMkLst>
      </pc:sldChg>
      <pc:sldChg chg="modSp mod">
        <pc:chgData name="Mehul Pujara" userId="81718d41-645e-43b2-9c7b-3b14e4ad4b58" providerId="ADAL" clId="{18A3A18F-104C-4E33-ABA0-608FDC16505E}" dt="2021-05-27T12:24:44.939" v="245" actId="20577"/>
        <pc:sldMkLst>
          <pc:docMk/>
          <pc:sldMk cId="1544959710" sldId="262"/>
        </pc:sldMkLst>
        <pc:spChg chg="mod">
          <ac:chgData name="Mehul Pujara" userId="81718d41-645e-43b2-9c7b-3b14e4ad4b58" providerId="ADAL" clId="{18A3A18F-104C-4E33-ABA0-608FDC16505E}" dt="2021-05-27T10:41:30.754" v="100" actId="255"/>
          <ac:spMkLst>
            <pc:docMk/>
            <pc:sldMk cId="1544959710" sldId="262"/>
            <ac:spMk id="2" creationId="{BD46CD6E-10E8-49DA-B1F1-DF3011E7DDB2}"/>
          </ac:spMkLst>
        </pc:spChg>
        <pc:graphicFrameChg chg="modGraphic">
          <ac:chgData name="Mehul Pujara" userId="81718d41-645e-43b2-9c7b-3b14e4ad4b58" providerId="ADAL" clId="{18A3A18F-104C-4E33-ABA0-608FDC16505E}" dt="2021-05-27T12:24:44.939" v="245" actId="20577"/>
          <ac:graphicFrameMkLst>
            <pc:docMk/>
            <pc:sldMk cId="1544959710" sldId="262"/>
            <ac:graphicFrameMk id="4" creationId="{B24D9B5E-9A3F-4B85-94A5-82A3D3179629}"/>
          </ac:graphicFrameMkLst>
        </pc:graphicFrameChg>
      </pc:sldChg>
      <pc:sldChg chg="ord">
        <pc:chgData name="Mehul Pujara" userId="81718d41-645e-43b2-9c7b-3b14e4ad4b58" providerId="ADAL" clId="{18A3A18F-104C-4E33-ABA0-608FDC16505E}" dt="2021-05-29T13:48:11.378" v="2167"/>
        <pc:sldMkLst>
          <pc:docMk/>
          <pc:sldMk cId="2202366634" sldId="263"/>
        </pc:sldMkLst>
      </pc:sldChg>
      <pc:sldChg chg="modSp mod">
        <pc:chgData name="Mehul Pujara" userId="81718d41-645e-43b2-9c7b-3b14e4ad4b58" providerId="ADAL" clId="{18A3A18F-104C-4E33-ABA0-608FDC16505E}" dt="2021-05-27T12:24:28.286" v="235" actId="33524"/>
        <pc:sldMkLst>
          <pc:docMk/>
          <pc:sldMk cId="2429772159" sldId="265"/>
        </pc:sldMkLst>
        <pc:graphicFrameChg chg="modGraphic">
          <ac:chgData name="Mehul Pujara" userId="81718d41-645e-43b2-9c7b-3b14e4ad4b58" providerId="ADAL" clId="{18A3A18F-104C-4E33-ABA0-608FDC16505E}" dt="2021-05-27T12:24:28.286" v="235" actId="33524"/>
          <ac:graphicFrameMkLst>
            <pc:docMk/>
            <pc:sldMk cId="2429772159" sldId="265"/>
            <ac:graphicFrameMk id="4" creationId="{D662A244-6FCA-415A-9BBD-51FCC113C850}"/>
          </ac:graphicFrameMkLst>
        </pc:graphicFrameChg>
      </pc:sldChg>
      <pc:sldChg chg="modSp mod ord">
        <pc:chgData name="Mehul Pujara" userId="81718d41-645e-43b2-9c7b-3b14e4ad4b58" providerId="ADAL" clId="{18A3A18F-104C-4E33-ABA0-608FDC16505E}" dt="2021-05-28T13:25:57.595" v="261"/>
        <pc:sldMkLst>
          <pc:docMk/>
          <pc:sldMk cId="3653602440" sldId="267"/>
        </pc:sldMkLst>
        <pc:spChg chg="mod">
          <ac:chgData name="Mehul Pujara" userId="81718d41-645e-43b2-9c7b-3b14e4ad4b58" providerId="ADAL" clId="{18A3A18F-104C-4E33-ABA0-608FDC16505E}" dt="2021-05-27T12:24:15.097" v="234" actId="313"/>
          <ac:spMkLst>
            <pc:docMk/>
            <pc:sldMk cId="3653602440" sldId="267"/>
            <ac:spMk id="3" creationId="{C60D14EB-EE0D-4EFB-BC07-5D49C981729C}"/>
          </ac:spMkLst>
        </pc:spChg>
      </pc:sldChg>
      <pc:sldChg chg="ord">
        <pc:chgData name="Mehul Pujara" userId="81718d41-645e-43b2-9c7b-3b14e4ad4b58" providerId="ADAL" clId="{18A3A18F-104C-4E33-ABA0-608FDC16505E}" dt="2021-05-28T13:25:30.859" v="255"/>
        <pc:sldMkLst>
          <pc:docMk/>
          <pc:sldMk cId="3143426444" sldId="268"/>
        </pc:sldMkLst>
      </pc:sldChg>
      <pc:sldChg chg="addSp delSp modSp mod">
        <pc:chgData name="Mehul Pujara" userId="81718d41-645e-43b2-9c7b-3b14e4ad4b58" providerId="ADAL" clId="{18A3A18F-104C-4E33-ABA0-608FDC16505E}" dt="2021-05-27T12:26:05.274" v="250" actId="26606"/>
        <pc:sldMkLst>
          <pc:docMk/>
          <pc:sldMk cId="2664383660" sldId="269"/>
        </pc:sldMkLst>
        <pc:spChg chg="mod">
          <ac:chgData name="Mehul Pujara" userId="81718d41-645e-43b2-9c7b-3b14e4ad4b58" providerId="ADAL" clId="{18A3A18F-104C-4E33-ABA0-608FDC16505E}" dt="2021-05-27T12:26:05.274" v="250" actId="26606"/>
          <ac:spMkLst>
            <pc:docMk/>
            <pc:sldMk cId="2664383660" sldId="269"/>
            <ac:spMk id="2" creationId="{F4F1232D-57D0-4DFF-B37C-6A7CEDB489E7}"/>
          </ac:spMkLst>
        </pc:spChg>
        <pc:spChg chg="add del">
          <ac:chgData name="Mehul Pujara" userId="81718d41-645e-43b2-9c7b-3b14e4ad4b58" providerId="ADAL" clId="{18A3A18F-104C-4E33-ABA0-608FDC16505E}" dt="2021-05-27T12:26:05.274" v="250" actId="26606"/>
          <ac:spMkLst>
            <pc:docMk/>
            <pc:sldMk cId="2664383660" sldId="269"/>
            <ac:spMk id="34" creationId="{D12DDE76-C203-4047-9998-63900085B5E8}"/>
          </ac:spMkLst>
        </pc:spChg>
        <pc:spChg chg="add del">
          <ac:chgData name="Mehul Pujara" userId="81718d41-645e-43b2-9c7b-3b14e4ad4b58" providerId="ADAL" clId="{18A3A18F-104C-4E33-ABA0-608FDC16505E}" dt="2021-05-27T12:26:05.274" v="250" actId="26606"/>
          <ac:spMkLst>
            <pc:docMk/>
            <pc:sldMk cId="2664383660" sldId="269"/>
            <ac:spMk id="39" creationId="{A8384FB5-9ADC-4DDC-881B-597D56F5B15D}"/>
          </ac:spMkLst>
        </pc:spChg>
        <pc:spChg chg="add del">
          <ac:chgData name="Mehul Pujara" userId="81718d41-645e-43b2-9c7b-3b14e4ad4b58" providerId="ADAL" clId="{18A3A18F-104C-4E33-ABA0-608FDC16505E}" dt="2021-05-27T12:26:05.274" v="250" actId="26606"/>
          <ac:spMkLst>
            <pc:docMk/>
            <pc:sldMk cId="2664383660" sldId="269"/>
            <ac:spMk id="41" creationId="{91E5A9A7-95C6-4F4F-B00E-C82E07FE62EF}"/>
          </ac:spMkLst>
        </pc:spChg>
        <pc:spChg chg="add del">
          <ac:chgData name="Mehul Pujara" userId="81718d41-645e-43b2-9c7b-3b14e4ad4b58" providerId="ADAL" clId="{18A3A18F-104C-4E33-ABA0-608FDC16505E}" dt="2021-05-27T12:26:05.274" v="250" actId="26606"/>
          <ac:spMkLst>
            <pc:docMk/>
            <pc:sldMk cId="2664383660" sldId="269"/>
            <ac:spMk id="43" creationId="{D07DD2DE-F619-49DD-B5E7-03A290FF4ED1}"/>
          </ac:spMkLst>
        </pc:spChg>
        <pc:spChg chg="add del">
          <ac:chgData name="Mehul Pujara" userId="81718d41-645e-43b2-9c7b-3b14e4ad4b58" providerId="ADAL" clId="{18A3A18F-104C-4E33-ABA0-608FDC16505E}" dt="2021-05-27T12:26:05.274" v="250" actId="26606"/>
          <ac:spMkLst>
            <pc:docMk/>
            <pc:sldMk cId="2664383660" sldId="269"/>
            <ac:spMk id="45" creationId="{85149191-5F60-4A28-AAFF-039F96B0F3EC}"/>
          </ac:spMkLst>
        </pc:spChg>
        <pc:spChg chg="add del">
          <ac:chgData name="Mehul Pujara" userId="81718d41-645e-43b2-9c7b-3b14e4ad4b58" providerId="ADAL" clId="{18A3A18F-104C-4E33-ABA0-608FDC16505E}" dt="2021-05-27T12:26:05.274" v="250" actId="26606"/>
          <ac:spMkLst>
            <pc:docMk/>
            <pc:sldMk cId="2664383660" sldId="269"/>
            <ac:spMk id="47" creationId="{F8260ED5-17F7-4158-B241-D51DD4CF1B7E}"/>
          </ac:spMkLst>
        </pc:spChg>
        <pc:graphicFrameChg chg="add mod">
          <ac:chgData name="Mehul Pujara" userId="81718d41-645e-43b2-9c7b-3b14e4ad4b58" providerId="ADAL" clId="{18A3A18F-104C-4E33-ABA0-608FDC16505E}" dt="2021-05-27T12:26:05.274" v="250" actId="26606"/>
          <ac:graphicFrameMkLst>
            <pc:docMk/>
            <pc:sldMk cId="2664383660" sldId="269"/>
            <ac:graphicFrameMk id="4" creationId="{D47A81E1-56DC-40A3-B674-AF9A06189EDB}"/>
          </ac:graphicFrameMkLst>
        </pc:graphicFrameChg>
      </pc:sldChg>
      <pc:sldChg chg="modSp mod">
        <pc:chgData name="Mehul Pujara" userId="81718d41-645e-43b2-9c7b-3b14e4ad4b58" providerId="ADAL" clId="{18A3A18F-104C-4E33-ABA0-608FDC16505E}" dt="2021-05-27T10:16:28.707" v="30" actId="20577"/>
        <pc:sldMkLst>
          <pc:docMk/>
          <pc:sldMk cId="3050902058" sldId="276"/>
        </pc:sldMkLst>
        <pc:spChg chg="mod">
          <ac:chgData name="Mehul Pujara" userId="81718d41-645e-43b2-9c7b-3b14e4ad4b58" providerId="ADAL" clId="{18A3A18F-104C-4E33-ABA0-608FDC16505E}" dt="2021-05-27T10:16:28.707" v="30" actId="20577"/>
          <ac:spMkLst>
            <pc:docMk/>
            <pc:sldMk cId="3050902058" sldId="276"/>
            <ac:spMk id="4" creationId="{AD51D039-9D2B-4653-8A40-A5CAC214C713}"/>
          </ac:spMkLst>
        </pc:spChg>
      </pc:sldChg>
      <pc:sldChg chg="modSp mod ord">
        <pc:chgData name="Mehul Pujara" userId="81718d41-645e-43b2-9c7b-3b14e4ad4b58" providerId="ADAL" clId="{18A3A18F-104C-4E33-ABA0-608FDC16505E}" dt="2021-05-28T14:18:58.155" v="2013" actId="20577"/>
        <pc:sldMkLst>
          <pc:docMk/>
          <pc:sldMk cId="537429429" sldId="277"/>
        </pc:sldMkLst>
        <pc:spChg chg="mod">
          <ac:chgData name="Mehul Pujara" userId="81718d41-645e-43b2-9c7b-3b14e4ad4b58" providerId="ADAL" clId="{18A3A18F-104C-4E33-ABA0-608FDC16505E}" dt="2021-05-28T14:18:58.155" v="2013" actId="20577"/>
          <ac:spMkLst>
            <pc:docMk/>
            <pc:sldMk cId="537429429" sldId="277"/>
            <ac:spMk id="2" creationId="{5CE01D7F-9228-4E1C-A370-9C17ADFC03B3}"/>
          </ac:spMkLst>
        </pc:spChg>
      </pc:sldChg>
      <pc:sldChg chg="addSp modSp mod">
        <pc:chgData name="Mehul Pujara" userId="81718d41-645e-43b2-9c7b-3b14e4ad4b58" providerId="ADAL" clId="{18A3A18F-104C-4E33-ABA0-608FDC16505E}" dt="2021-05-27T10:42:09.865" v="107" actId="20577"/>
        <pc:sldMkLst>
          <pc:docMk/>
          <pc:sldMk cId="3965623046" sldId="279"/>
        </pc:sldMkLst>
        <pc:spChg chg="mod">
          <ac:chgData name="Mehul Pujara" userId="81718d41-645e-43b2-9c7b-3b14e4ad4b58" providerId="ADAL" clId="{18A3A18F-104C-4E33-ABA0-608FDC16505E}" dt="2021-05-27T10:42:09.865" v="107" actId="20577"/>
          <ac:spMkLst>
            <pc:docMk/>
            <pc:sldMk cId="3965623046" sldId="279"/>
            <ac:spMk id="3" creationId="{A498C28A-A9F3-4EC2-8A4E-7A650E62AC10}"/>
          </ac:spMkLst>
        </pc:spChg>
        <pc:spChg chg="add mod">
          <ac:chgData name="Mehul Pujara" userId="81718d41-645e-43b2-9c7b-3b14e4ad4b58" providerId="ADAL" clId="{18A3A18F-104C-4E33-ABA0-608FDC16505E}" dt="2021-05-27T10:39:42.325" v="90" actId="207"/>
          <ac:spMkLst>
            <pc:docMk/>
            <pc:sldMk cId="3965623046" sldId="279"/>
            <ac:spMk id="14" creationId="{DABAD438-8EE8-47E5-B618-4C19A72CD079}"/>
          </ac:spMkLst>
        </pc:spChg>
        <pc:spChg chg="add mod">
          <ac:chgData name="Mehul Pujara" userId="81718d41-645e-43b2-9c7b-3b14e4ad4b58" providerId="ADAL" clId="{18A3A18F-104C-4E33-ABA0-608FDC16505E}" dt="2021-05-27T10:39:50.090" v="91" actId="207"/>
          <ac:spMkLst>
            <pc:docMk/>
            <pc:sldMk cId="3965623046" sldId="279"/>
            <ac:spMk id="34" creationId="{19C664E3-1DA7-4D02-9221-217CE8694076}"/>
          </ac:spMkLst>
        </pc:spChg>
        <pc:graphicFrameChg chg="mod modGraphic">
          <ac:chgData name="Mehul Pujara" userId="81718d41-645e-43b2-9c7b-3b14e4ad4b58" providerId="ADAL" clId="{18A3A18F-104C-4E33-ABA0-608FDC16505E}" dt="2021-05-27T10:36:48.297" v="60" actId="14100"/>
          <ac:graphicFrameMkLst>
            <pc:docMk/>
            <pc:sldMk cId="3965623046" sldId="279"/>
            <ac:graphicFrameMk id="4" creationId="{3AD77CA9-8633-4F43-8C3C-1912197149C8}"/>
          </ac:graphicFrameMkLst>
        </pc:graphicFrameChg>
        <pc:graphicFrameChg chg="add mod modGraphic">
          <ac:chgData name="Mehul Pujara" userId="81718d41-645e-43b2-9c7b-3b14e4ad4b58" providerId="ADAL" clId="{18A3A18F-104C-4E33-ABA0-608FDC16505E}" dt="2021-05-27T10:40:06.864" v="93" actId="14100"/>
          <ac:graphicFrameMkLst>
            <pc:docMk/>
            <pc:sldMk cId="3965623046" sldId="279"/>
            <ac:graphicFrameMk id="33" creationId="{9E20E868-8745-4E32-8249-BB0C6607A2F4}"/>
          </ac:graphicFrameMkLst>
        </pc:graphicFrameChg>
      </pc:sldChg>
      <pc:sldChg chg="addSp delSp modSp new mod setBg">
        <pc:chgData name="Mehul Pujara" userId="81718d41-645e-43b2-9c7b-3b14e4ad4b58" providerId="ADAL" clId="{18A3A18F-104C-4E33-ABA0-608FDC16505E}" dt="2021-05-27T12:25:14.664" v="247" actId="478"/>
        <pc:sldMkLst>
          <pc:docMk/>
          <pc:sldMk cId="3178172969" sldId="280"/>
        </pc:sldMkLst>
        <pc:spChg chg="mod">
          <ac:chgData name="Mehul Pujara" userId="81718d41-645e-43b2-9c7b-3b14e4ad4b58" providerId="ADAL" clId="{18A3A18F-104C-4E33-ABA0-608FDC16505E}" dt="2021-05-27T10:15:46.991" v="29" actId="26606"/>
          <ac:spMkLst>
            <pc:docMk/>
            <pc:sldMk cId="3178172969" sldId="280"/>
            <ac:spMk id="2" creationId="{4308158C-EDE9-4BE6-8E5A-F61FAC3D5221}"/>
          </ac:spMkLst>
        </pc:spChg>
        <pc:spChg chg="del mod">
          <ac:chgData name="Mehul Pujara" userId="81718d41-645e-43b2-9c7b-3b14e4ad4b58" providerId="ADAL" clId="{18A3A18F-104C-4E33-ABA0-608FDC16505E}" dt="2021-05-27T12:25:14.664" v="247" actId="478"/>
          <ac:spMkLst>
            <pc:docMk/>
            <pc:sldMk cId="3178172969" sldId="280"/>
            <ac:spMk id="3" creationId="{94064DE6-DD08-4B9A-90C3-00CEE777D233}"/>
          </ac:spMkLst>
        </pc:spChg>
        <pc:spChg chg="add">
          <ac:chgData name="Mehul Pujara" userId="81718d41-645e-43b2-9c7b-3b14e4ad4b58" providerId="ADAL" clId="{18A3A18F-104C-4E33-ABA0-608FDC16505E}" dt="2021-05-27T10:15:46.991" v="29" actId="26606"/>
          <ac:spMkLst>
            <pc:docMk/>
            <pc:sldMk cId="3178172969" sldId="280"/>
            <ac:spMk id="10" creationId="{2643BE6C-86B7-4AB9-91E8-9B5DB45AC8EA}"/>
          </ac:spMkLst>
        </pc:spChg>
        <pc:picChg chg="add">
          <ac:chgData name="Mehul Pujara" userId="81718d41-645e-43b2-9c7b-3b14e4ad4b58" providerId="ADAL" clId="{18A3A18F-104C-4E33-ABA0-608FDC16505E}" dt="2021-05-27T10:15:46.991" v="29" actId="26606"/>
          <ac:picMkLst>
            <pc:docMk/>
            <pc:sldMk cId="3178172969" sldId="280"/>
            <ac:picMk id="7" creationId="{1EFE288E-8625-4DAC-B319-BE76963D4E27}"/>
          </ac:picMkLst>
        </pc:picChg>
      </pc:sldChg>
      <pc:sldChg chg="addSp delSp modSp new mod setBg">
        <pc:chgData name="Mehul Pujara" userId="81718d41-645e-43b2-9c7b-3b14e4ad4b58" providerId="ADAL" clId="{18A3A18F-104C-4E33-ABA0-608FDC16505E}" dt="2021-05-28T14:27:00.638" v="2163" actId="20577"/>
        <pc:sldMkLst>
          <pc:docMk/>
          <pc:sldMk cId="3804827980" sldId="281"/>
        </pc:sldMkLst>
        <pc:spChg chg="mod">
          <ac:chgData name="Mehul Pujara" userId="81718d41-645e-43b2-9c7b-3b14e4ad4b58" providerId="ADAL" clId="{18A3A18F-104C-4E33-ABA0-608FDC16505E}" dt="2021-05-28T13:46:35.551" v="1064" actId="27636"/>
          <ac:spMkLst>
            <pc:docMk/>
            <pc:sldMk cId="3804827980" sldId="281"/>
            <ac:spMk id="2" creationId="{0E770472-200C-4508-BF05-AB6DDD5DFF03}"/>
          </ac:spMkLst>
        </pc:spChg>
        <pc:spChg chg="mod">
          <ac:chgData name="Mehul Pujara" userId="81718d41-645e-43b2-9c7b-3b14e4ad4b58" providerId="ADAL" clId="{18A3A18F-104C-4E33-ABA0-608FDC16505E}" dt="2021-05-28T14:27:00.638" v="2163" actId="20577"/>
          <ac:spMkLst>
            <pc:docMk/>
            <pc:sldMk cId="3804827980" sldId="281"/>
            <ac:spMk id="3" creationId="{B1463DB2-63AA-4A88-82E8-298683E8B998}"/>
          </ac:spMkLst>
        </pc:spChg>
        <pc:spChg chg="add del">
          <ac:chgData name="Mehul Pujara" userId="81718d41-645e-43b2-9c7b-3b14e4ad4b58" providerId="ADAL" clId="{18A3A18F-104C-4E33-ABA0-608FDC16505E}" dt="2021-05-28T13:45:31.978" v="1041" actId="26606"/>
          <ac:spMkLst>
            <pc:docMk/>
            <pc:sldMk cId="3804827980" sldId="281"/>
            <ac:spMk id="6" creationId="{23A58148-D452-4F6F-A2FE-EED968DE1970}"/>
          </ac:spMkLst>
        </pc:spChg>
        <pc:spChg chg="add del">
          <ac:chgData name="Mehul Pujara" userId="81718d41-645e-43b2-9c7b-3b14e4ad4b58" providerId="ADAL" clId="{18A3A18F-104C-4E33-ABA0-608FDC16505E}" dt="2021-05-28T13:44:00.267" v="1020" actId="26606"/>
          <ac:spMkLst>
            <pc:docMk/>
            <pc:sldMk cId="3804827980" sldId="281"/>
            <ac:spMk id="10" creationId="{23A58148-D452-4F6F-A2FE-EED968DE1970}"/>
          </ac:spMkLst>
        </pc:spChg>
        <pc:spChg chg="add del">
          <ac:chgData name="Mehul Pujara" userId="81718d41-645e-43b2-9c7b-3b14e4ad4b58" providerId="ADAL" clId="{18A3A18F-104C-4E33-ABA0-608FDC16505E}" dt="2021-05-28T13:45:33.996" v="1043" actId="26606"/>
          <ac:spMkLst>
            <pc:docMk/>
            <pc:sldMk cId="3804827980" sldId="281"/>
            <ac:spMk id="11" creationId="{884769FE-1656-422F-86E1-8C1B16C27BE1}"/>
          </ac:spMkLst>
        </pc:spChg>
        <pc:spChg chg="add del">
          <ac:chgData name="Mehul Pujara" userId="81718d41-645e-43b2-9c7b-3b14e4ad4b58" providerId="ADAL" clId="{18A3A18F-104C-4E33-ABA0-608FDC16505E}" dt="2021-05-28T13:45:33.996" v="1043" actId="26606"/>
          <ac:spMkLst>
            <pc:docMk/>
            <pc:sldMk cId="3804827980" sldId="281"/>
            <ac:spMk id="12" creationId="{506C536E-6ECA-4211-AF8C-A2671C484DA7}"/>
          </ac:spMkLst>
        </pc:spChg>
        <pc:spChg chg="add del">
          <ac:chgData name="Mehul Pujara" userId="81718d41-645e-43b2-9c7b-3b14e4ad4b58" providerId="ADAL" clId="{18A3A18F-104C-4E33-ABA0-608FDC16505E}" dt="2021-05-28T13:45:33.996" v="1043" actId="26606"/>
          <ac:spMkLst>
            <pc:docMk/>
            <pc:sldMk cId="3804827980" sldId="281"/>
            <ac:spMk id="13" creationId="{CB249F6D-244F-494A-98B9-5CC7413C4FB9}"/>
          </ac:spMkLst>
        </pc:spChg>
        <pc:spChg chg="add del">
          <ac:chgData name="Mehul Pujara" userId="81718d41-645e-43b2-9c7b-3b14e4ad4b58" providerId="ADAL" clId="{18A3A18F-104C-4E33-ABA0-608FDC16505E}" dt="2021-05-28T13:45:33.996" v="1043" actId="26606"/>
          <ac:spMkLst>
            <pc:docMk/>
            <pc:sldMk cId="3804827980" sldId="281"/>
            <ac:spMk id="14" creationId="{AEAA70EA-2201-4F5D-AF08-58CFF851CCCD}"/>
          </ac:spMkLst>
        </pc:spChg>
        <pc:spChg chg="add del">
          <ac:chgData name="Mehul Pujara" userId="81718d41-645e-43b2-9c7b-3b14e4ad4b58" providerId="ADAL" clId="{18A3A18F-104C-4E33-ABA0-608FDC16505E}" dt="2021-05-28T13:45:50.033" v="1051" actId="26606"/>
          <ac:spMkLst>
            <pc:docMk/>
            <pc:sldMk cId="3804827980" sldId="281"/>
            <ac:spMk id="16" creationId="{23A58148-D452-4F6F-A2FE-EED968DE1970}"/>
          </ac:spMkLst>
        </pc:spChg>
        <pc:spChg chg="add">
          <ac:chgData name="Mehul Pujara" userId="81718d41-645e-43b2-9c7b-3b14e4ad4b58" providerId="ADAL" clId="{18A3A18F-104C-4E33-ABA0-608FDC16505E}" dt="2021-05-28T13:45:50.033" v="1051" actId="26606"/>
          <ac:spMkLst>
            <pc:docMk/>
            <pc:sldMk cId="3804827980" sldId="281"/>
            <ac:spMk id="22" creationId="{59A309A7-1751-4ABE-A3C1-EEC40366AD89}"/>
          </ac:spMkLst>
        </pc:spChg>
        <pc:spChg chg="add">
          <ac:chgData name="Mehul Pujara" userId="81718d41-645e-43b2-9c7b-3b14e4ad4b58" providerId="ADAL" clId="{18A3A18F-104C-4E33-ABA0-608FDC16505E}" dt="2021-05-28T13:45:50.033" v="1051" actId="26606"/>
          <ac:spMkLst>
            <pc:docMk/>
            <pc:sldMk cId="3804827980" sldId="281"/>
            <ac:spMk id="24" creationId="{967D8EB6-EAE1-4F9C-B398-83321E287204}"/>
          </ac:spMkLst>
        </pc:spChg>
        <pc:picChg chg="add del">
          <ac:chgData name="Mehul Pujara" userId="81718d41-645e-43b2-9c7b-3b14e4ad4b58" providerId="ADAL" clId="{18A3A18F-104C-4E33-ABA0-608FDC16505E}" dt="2021-05-28T13:45:17.436" v="1038" actId="26606"/>
          <ac:picMkLst>
            <pc:docMk/>
            <pc:sldMk cId="3804827980" sldId="281"/>
            <ac:picMk id="5" creationId="{D723D933-EA8D-4F7A-998F-DB7EF3BD650B}"/>
          </ac:picMkLst>
        </pc:picChg>
        <pc:picChg chg="add del">
          <ac:chgData name="Mehul Pujara" userId="81718d41-645e-43b2-9c7b-3b14e4ad4b58" providerId="ADAL" clId="{18A3A18F-104C-4E33-ABA0-608FDC16505E}" dt="2021-05-28T13:44:00.267" v="1020" actId="26606"/>
          <ac:picMkLst>
            <pc:docMk/>
            <pc:sldMk cId="3804827980" sldId="281"/>
            <ac:picMk id="7" creationId="{258235B6-F8B2-4CB2-B872-A7D8D232140F}"/>
          </ac:picMkLst>
        </pc:picChg>
        <pc:picChg chg="add del">
          <ac:chgData name="Mehul Pujara" userId="81718d41-645e-43b2-9c7b-3b14e4ad4b58" providerId="ADAL" clId="{18A3A18F-104C-4E33-ABA0-608FDC16505E}" dt="2021-05-28T13:45:31.978" v="1041" actId="26606"/>
          <ac:picMkLst>
            <pc:docMk/>
            <pc:sldMk cId="3804827980" sldId="281"/>
            <ac:picMk id="8" creationId="{88665255-CF45-4059-819E-DD958AE3B8B3}"/>
          </ac:picMkLst>
        </pc:picChg>
        <pc:picChg chg="add mod ord">
          <ac:chgData name="Mehul Pujara" userId="81718d41-645e-43b2-9c7b-3b14e4ad4b58" providerId="ADAL" clId="{18A3A18F-104C-4E33-ABA0-608FDC16505E}" dt="2021-05-28T13:45:50.033" v="1051" actId="26606"/>
          <ac:picMkLst>
            <pc:docMk/>
            <pc:sldMk cId="3804827980" sldId="281"/>
            <ac:picMk id="17" creationId="{88665255-CF45-4059-819E-DD958AE3B8B3}"/>
          </ac:picMkLst>
        </pc:picChg>
        <pc:cxnChg chg="add del">
          <ac:chgData name="Mehul Pujara" userId="81718d41-645e-43b2-9c7b-3b14e4ad4b58" providerId="ADAL" clId="{18A3A18F-104C-4E33-ABA0-608FDC16505E}" dt="2021-05-28T13:45:17.436" v="1038" actId="26606"/>
          <ac:cxnSpMkLst>
            <pc:docMk/>
            <pc:sldMk cId="3804827980" sldId="281"/>
            <ac:cxnSpMk id="9" creationId="{A7F400EE-A8A5-48AF-B4D6-291B52C6F0B0}"/>
          </ac:cxnSpMkLst>
        </pc:cxnChg>
      </pc:sldChg>
      <pc:sldChg chg="addSp delSp modSp new mod setBg">
        <pc:chgData name="Mehul Pujara" userId="81718d41-645e-43b2-9c7b-3b14e4ad4b58" providerId="ADAL" clId="{18A3A18F-104C-4E33-ABA0-608FDC16505E}" dt="2021-05-28T14:18:14.039" v="1994" actId="255"/>
        <pc:sldMkLst>
          <pc:docMk/>
          <pc:sldMk cId="228515097" sldId="282"/>
        </pc:sldMkLst>
        <pc:spChg chg="mod">
          <ac:chgData name="Mehul Pujara" userId="81718d41-645e-43b2-9c7b-3b14e4ad4b58" providerId="ADAL" clId="{18A3A18F-104C-4E33-ABA0-608FDC16505E}" dt="2021-05-28T13:55:57.206" v="1473" actId="26606"/>
          <ac:spMkLst>
            <pc:docMk/>
            <pc:sldMk cId="228515097" sldId="282"/>
            <ac:spMk id="2" creationId="{B0476691-B64C-40E1-A8D6-B6A792BF6DC4}"/>
          </ac:spMkLst>
        </pc:spChg>
        <pc:spChg chg="mod">
          <ac:chgData name="Mehul Pujara" userId="81718d41-645e-43b2-9c7b-3b14e4ad4b58" providerId="ADAL" clId="{18A3A18F-104C-4E33-ABA0-608FDC16505E}" dt="2021-05-28T14:18:14.039" v="1994" actId="255"/>
          <ac:spMkLst>
            <pc:docMk/>
            <pc:sldMk cId="228515097" sldId="282"/>
            <ac:spMk id="3" creationId="{3F64180D-22C5-4D26-BCF1-B3AA1CB49236}"/>
          </ac:spMkLst>
        </pc:spChg>
        <pc:spChg chg="add del">
          <ac:chgData name="Mehul Pujara" userId="81718d41-645e-43b2-9c7b-3b14e4ad4b58" providerId="ADAL" clId="{18A3A18F-104C-4E33-ABA0-608FDC16505E}" dt="2021-05-28T13:55:57.199" v="1472" actId="26606"/>
          <ac:spMkLst>
            <pc:docMk/>
            <pc:sldMk cId="228515097" sldId="282"/>
            <ac:spMk id="8" creationId="{18873D23-2DCF-4B31-A009-95721C06E8E1}"/>
          </ac:spMkLst>
        </pc:spChg>
        <pc:spChg chg="add del">
          <ac:chgData name="Mehul Pujara" userId="81718d41-645e-43b2-9c7b-3b14e4ad4b58" providerId="ADAL" clId="{18A3A18F-104C-4E33-ABA0-608FDC16505E}" dt="2021-05-28T13:55:57.199" v="1472" actId="26606"/>
          <ac:spMkLst>
            <pc:docMk/>
            <pc:sldMk cId="228515097" sldId="282"/>
            <ac:spMk id="10" creationId="{C13EF075-D4EF-4929-ADBC-91B27DA19955}"/>
          </ac:spMkLst>
        </pc:spChg>
        <pc:spChg chg="add">
          <ac:chgData name="Mehul Pujara" userId="81718d41-645e-43b2-9c7b-3b14e4ad4b58" providerId="ADAL" clId="{18A3A18F-104C-4E33-ABA0-608FDC16505E}" dt="2021-05-28T13:55:57.206" v="1473" actId="26606"/>
          <ac:spMkLst>
            <pc:docMk/>
            <pc:sldMk cId="228515097" sldId="282"/>
            <ac:spMk id="18" creationId="{6A1473A6-3F22-483E-8A30-80B9D2B14592}"/>
          </ac:spMkLst>
        </pc:spChg>
        <pc:grpChg chg="add del">
          <ac:chgData name="Mehul Pujara" userId="81718d41-645e-43b2-9c7b-3b14e4ad4b58" providerId="ADAL" clId="{18A3A18F-104C-4E33-ABA0-608FDC16505E}" dt="2021-05-28T13:55:57.199" v="1472" actId="26606"/>
          <ac:grpSpMkLst>
            <pc:docMk/>
            <pc:sldMk cId="228515097" sldId="282"/>
            <ac:grpSpMk id="12" creationId="{DAA26DFA-AAB2-4973-9C17-16D587C7B198}"/>
          </ac:grpSpMkLst>
        </pc:grpChg>
        <pc:grpChg chg="add">
          <ac:chgData name="Mehul Pujara" userId="81718d41-645e-43b2-9c7b-3b14e4ad4b58" providerId="ADAL" clId="{18A3A18F-104C-4E33-ABA0-608FDC16505E}" dt="2021-05-28T13:55:57.206" v="1473" actId="26606"/>
          <ac:grpSpMkLst>
            <pc:docMk/>
            <pc:sldMk cId="228515097" sldId="282"/>
            <ac:grpSpMk id="19" creationId="{AA1375E3-3E53-4D75-BAB7-E5929BFCB25F}"/>
          </ac:grpSpMkLst>
        </pc:grpChg>
      </pc:sldChg>
      <pc:sldChg chg="addSp delSp modSp new mod setBg">
        <pc:chgData name="Mehul Pujara" userId="81718d41-645e-43b2-9c7b-3b14e4ad4b58" providerId="ADAL" clId="{18A3A18F-104C-4E33-ABA0-608FDC16505E}" dt="2021-05-28T14:01:07.293" v="1539" actId="255"/>
        <pc:sldMkLst>
          <pc:docMk/>
          <pc:sldMk cId="3791941789" sldId="283"/>
        </pc:sldMkLst>
        <pc:spChg chg="mod">
          <ac:chgData name="Mehul Pujara" userId="81718d41-645e-43b2-9c7b-3b14e4ad4b58" providerId="ADAL" clId="{18A3A18F-104C-4E33-ABA0-608FDC16505E}" dt="2021-05-28T14:00:09.182" v="1530" actId="26606"/>
          <ac:spMkLst>
            <pc:docMk/>
            <pc:sldMk cId="3791941789" sldId="283"/>
            <ac:spMk id="2" creationId="{BBF13785-8624-4A96-8A5F-E112E290C927}"/>
          </ac:spMkLst>
        </pc:spChg>
        <pc:spChg chg="mod">
          <ac:chgData name="Mehul Pujara" userId="81718d41-645e-43b2-9c7b-3b14e4ad4b58" providerId="ADAL" clId="{18A3A18F-104C-4E33-ABA0-608FDC16505E}" dt="2021-05-28T14:01:07.293" v="1539" actId="255"/>
          <ac:spMkLst>
            <pc:docMk/>
            <pc:sldMk cId="3791941789" sldId="283"/>
            <ac:spMk id="3" creationId="{3DCE0FF3-95DF-4140-A94E-A6EB1B46A281}"/>
          </ac:spMkLst>
        </pc:spChg>
        <pc:spChg chg="add del">
          <ac:chgData name="Mehul Pujara" userId="81718d41-645e-43b2-9c7b-3b14e4ad4b58" providerId="ADAL" clId="{18A3A18F-104C-4E33-ABA0-608FDC16505E}" dt="2021-05-28T13:59:59.028" v="1525" actId="26606"/>
          <ac:spMkLst>
            <pc:docMk/>
            <pc:sldMk cId="3791941789" sldId="283"/>
            <ac:spMk id="8" creationId="{76EFD3D9-44F0-4267-BCC1-1613E79D8274}"/>
          </ac:spMkLst>
        </pc:spChg>
        <pc:spChg chg="add del">
          <ac:chgData name="Mehul Pujara" userId="81718d41-645e-43b2-9c7b-3b14e4ad4b58" providerId="ADAL" clId="{18A3A18F-104C-4E33-ABA0-608FDC16505E}" dt="2021-05-28T13:59:59.028" v="1525" actId="26606"/>
          <ac:spMkLst>
            <pc:docMk/>
            <pc:sldMk cId="3791941789" sldId="283"/>
            <ac:spMk id="10" creationId="{A779A851-95D6-41AF-937A-B0E4B7F6FA8D}"/>
          </ac:spMkLst>
        </pc:spChg>
        <pc:spChg chg="add del">
          <ac:chgData name="Mehul Pujara" userId="81718d41-645e-43b2-9c7b-3b14e4ad4b58" providerId="ADAL" clId="{18A3A18F-104C-4E33-ABA0-608FDC16505E}" dt="2021-05-28T13:59:59.028" v="1525" actId="26606"/>
          <ac:spMkLst>
            <pc:docMk/>
            <pc:sldMk cId="3791941789" sldId="283"/>
            <ac:spMk id="12" creationId="{953FB2E7-B6CB-429C-81EB-D9516D6D5C8D}"/>
          </ac:spMkLst>
        </pc:spChg>
        <pc:spChg chg="add del">
          <ac:chgData name="Mehul Pujara" userId="81718d41-645e-43b2-9c7b-3b14e4ad4b58" providerId="ADAL" clId="{18A3A18F-104C-4E33-ABA0-608FDC16505E}" dt="2021-05-28T13:59:59.028" v="1525" actId="26606"/>
          <ac:spMkLst>
            <pc:docMk/>
            <pc:sldMk cId="3791941789" sldId="283"/>
            <ac:spMk id="14" creationId="{2EC40DB1-B719-4A13-9A4D-0966B4B27866}"/>
          </ac:spMkLst>
        </pc:spChg>
        <pc:spChg chg="add del">
          <ac:chgData name="Mehul Pujara" userId="81718d41-645e-43b2-9c7b-3b14e4ad4b58" providerId="ADAL" clId="{18A3A18F-104C-4E33-ABA0-608FDC16505E}" dt="2021-05-28T13:59:59.028" v="1525" actId="26606"/>
          <ac:spMkLst>
            <pc:docMk/>
            <pc:sldMk cId="3791941789" sldId="283"/>
            <ac:spMk id="16" creationId="{82211336-CFF3-412D-868A-6679C1004C45}"/>
          </ac:spMkLst>
        </pc:spChg>
        <pc:spChg chg="add del">
          <ac:chgData name="Mehul Pujara" userId="81718d41-645e-43b2-9c7b-3b14e4ad4b58" providerId="ADAL" clId="{18A3A18F-104C-4E33-ABA0-608FDC16505E}" dt="2021-05-28T14:00:01.540" v="1527" actId="26606"/>
          <ac:spMkLst>
            <pc:docMk/>
            <pc:sldMk cId="3791941789" sldId="283"/>
            <ac:spMk id="18" creationId="{907EF6B7-1338-4443-8C46-6A318D952DFD}"/>
          </ac:spMkLst>
        </pc:spChg>
        <pc:spChg chg="add del">
          <ac:chgData name="Mehul Pujara" userId="81718d41-645e-43b2-9c7b-3b14e4ad4b58" providerId="ADAL" clId="{18A3A18F-104C-4E33-ABA0-608FDC16505E}" dt="2021-05-28T14:00:01.540" v="1527" actId="26606"/>
          <ac:spMkLst>
            <pc:docMk/>
            <pc:sldMk cId="3791941789" sldId="283"/>
            <ac:spMk id="19" creationId="{DAAE4CDD-124C-4DCF-9584-B6033B545DD5}"/>
          </ac:spMkLst>
        </pc:spChg>
        <pc:spChg chg="add del">
          <ac:chgData name="Mehul Pujara" userId="81718d41-645e-43b2-9c7b-3b14e4ad4b58" providerId="ADAL" clId="{18A3A18F-104C-4E33-ABA0-608FDC16505E}" dt="2021-05-28T14:00:01.540" v="1527" actId="26606"/>
          <ac:spMkLst>
            <pc:docMk/>
            <pc:sldMk cId="3791941789" sldId="283"/>
            <ac:spMk id="20" creationId="{081E4A58-353D-44AE-B2FC-2A74E2E400F7}"/>
          </ac:spMkLst>
        </pc:spChg>
        <pc:spChg chg="add del">
          <ac:chgData name="Mehul Pujara" userId="81718d41-645e-43b2-9c7b-3b14e4ad4b58" providerId="ADAL" clId="{18A3A18F-104C-4E33-ABA0-608FDC16505E}" dt="2021-05-28T14:00:09.170" v="1529" actId="26606"/>
          <ac:spMkLst>
            <pc:docMk/>
            <pc:sldMk cId="3791941789" sldId="283"/>
            <ac:spMk id="22" creationId="{C2554CA6-288E-4202-BC52-2E5A8F0C0AED}"/>
          </ac:spMkLst>
        </pc:spChg>
        <pc:spChg chg="add del">
          <ac:chgData name="Mehul Pujara" userId="81718d41-645e-43b2-9c7b-3b14e4ad4b58" providerId="ADAL" clId="{18A3A18F-104C-4E33-ABA0-608FDC16505E}" dt="2021-05-28T14:00:09.170" v="1529" actId="26606"/>
          <ac:spMkLst>
            <pc:docMk/>
            <pc:sldMk cId="3791941789" sldId="283"/>
            <ac:spMk id="23" creationId="{B10BB131-AC8E-4A8E-A5D1-36260F720C3B}"/>
          </ac:spMkLst>
        </pc:spChg>
        <pc:spChg chg="add del">
          <ac:chgData name="Mehul Pujara" userId="81718d41-645e-43b2-9c7b-3b14e4ad4b58" providerId="ADAL" clId="{18A3A18F-104C-4E33-ABA0-608FDC16505E}" dt="2021-05-28T14:00:09.170" v="1529" actId="26606"/>
          <ac:spMkLst>
            <pc:docMk/>
            <pc:sldMk cId="3791941789" sldId="283"/>
            <ac:spMk id="24" creationId="{5B7778FC-632E-4DCA-A7CB-0D7731CCF970}"/>
          </ac:spMkLst>
        </pc:spChg>
        <pc:spChg chg="add del">
          <ac:chgData name="Mehul Pujara" userId="81718d41-645e-43b2-9c7b-3b14e4ad4b58" providerId="ADAL" clId="{18A3A18F-104C-4E33-ABA0-608FDC16505E}" dt="2021-05-28T14:00:09.170" v="1529" actId="26606"/>
          <ac:spMkLst>
            <pc:docMk/>
            <pc:sldMk cId="3791941789" sldId="283"/>
            <ac:spMk id="25" creationId="{FA23A907-97FB-4A8F-880A-DD77401C4296}"/>
          </ac:spMkLst>
        </pc:spChg>
        <pc:spChg chg="add">
          <ac:chgData name="Mehul Pujara" userId="81718d41-645e-43b2-9c7b-3b14e4ad4b58" providerId="ADAL" clId="{18A3A18F-104C-4E33-ABA0-608FDC16505E}" dt="2021-05-28T14:00:09.182" v="1530" actId="26606"/>
          <ac:spMkLst>
            <pc:docMk/>
            <pc:sldMk cId="3791941789" sldId="283"/>
            <ac:spMk id="27" creationId="{827B839B-9ADE-406B-8590-F1CAEDED45A1}"/>
          </ac:spMkLst>
        </pc:spChg>
        <pc:spChg chg="add">
          <ac:chgData name="Mehul Pujara" userId="81718d41-645e-43b2-9c7b-3b14e4ad4b58" providerId="ADAL" clId="{18A3A18F-104C-4E33-ABA0-608FDC16505E}" dt="2021-05-28T14:00:09.182" v="1530" actId="26606"/>
          <ac:spMkLst>
            <pc:docMk/>
            <pc:sldMk cId="3791941789" sldId="283"/>
            <ac:spMk id="28" creationId="{CFE45BF0-46DB-408C-B5F7-7B11716805D4}"/>
          </ac:spMkLst>
        </pc:spChg>
        <pc:spChg chg="add">
          <ac:chgData name="Mehul Pujara" userId="81718d41-645e-43b2-9c7b-3b14e4ad4b58" providerId="ADAL" clId="{18A3A18F-104C-4E33-ABA0-608FDC16505E}" dt="2021-05-28T14:00:09.182" v="1530" actId="26606"/>
          <ac:spMkLst>
            <pc:docMk/>
            <pc:sldMk cId="3791941789" sldId="283"/>
            <ac:spMk id="29" creationId="{2AEBC8F2-97B1-41B4-93F1-2D289E197FBA}"/>
          </ac:spMkLst>
        </pc:spChg>
        <pc:spChg chg="add">
          <ac:chgData name="Mehul Pujara" userId="81718d41-645e-43b2-9c7b-3b14e4ad4b58" providerId="ADAL" clId="{18A3A18F-104C-4E33-ABA0-608FDC16505E}" dt="2021-05-28T14:00:09.182" v="1530" actId="26606"/>
          <ac:spMkLst>
            <pc:docMk/>
            <pc:sldMk cId="3791941789" sldId="283"/>
            <ac:spMk id="30" creationId="{472E3A19-F5D5-48FC-BB9C-48C2F68F598B}"/>
          </ac:spMkLst>
        </pc:spChg>
        <pc:spChg chg="add">
          <ac:chgData name="Mehul Pujara" userId="81718d41-645e-43b2-9c7b-3b14e4ad4b58" providerId="ADAL" clId="{18A3A18F-104C-4E33-ABA0-608FDC16505E}" dt="2021-05-28T14:00:09.182" v="1530" actId="26606"/>
          <ac:spMkLst>
            <pc:docMk/>
            <pc:sldMk cId="3791941789" sldId="283"/>
            <ac:spMk id="31" creationId="{7A62E32F-BB65-43A8-8EB5-92346890E549}"/>
          </ac:spMkLst>
        </pc:spChg>
        <pc:spChg chg="add">
          <ac:chgData name="Mehul Pujara" userId="81718d41-645e-43b2-9c7b-3b14e4ad4b58" providerId="ADAL" clId="{18A3A18F-104C-4E33-ABA0-608FDC16505E}" dt="2021-05-28T14:00:09.182" v="1530" actId="26606"/>
          <ac:spMkLst>
            <pc:docMk/>
            <pc:sldMk cId="3791941789" sldId="283"/>
            <ac:spMk id="32" creationId="{14E91B64-9FCC-451E-AFB4-A827D6329367}"/>
          </ac:spMkLst>
        </pc:spChg>
        <pc:picChg chg="add del">
          <ac:chgData name="Mehul Pujara" userId="81718d41-645e-43b2-9c7b-3b14e4ad4b58" providerId="ADAL" clId="{18A3A18F-104C-4E33-ABA0-608FDC16505E}" dt="2021-05-28T13:59:44.412" v="1523" actId="26606"/>
          <ac:picMkLst>
            <pc:docMk/>
            <pc:sldMk cId="3791941789" sldId="283"/>
            <ac:picMk id="5" creationId="{E1E22AE6-FA0E-4C77-A294-64CD4FA308E3}"/>
          </ac:picMkLst>
        </pc:picChg>
        <pc:cxnChg chg="add del">
          <ac:chgData name="Mehul Pujara" userId="81718d41-645e-43b2-9c7b-3b14e4ad4b58" providerId="ADAL" clId="{18A3A18F-104C-4E33-ABA0-608FDC16505E}" dt="2021-05-28T13:59:44.412" v="1523" actId="26606"/>
          <ac:cxnSpMkLst>
            <pc:docMk/>
            <pc:sldMk cId="3791941789" sldId="283"/>
            <ac:cxnSpMk id="9" creationId="{A7F400EE-A8A5-48AF-B4D6-291B52C6F0B0}"/>
          </ac:cxnSpMkLst>
        </pc:cxnChg>
      </pc:sldChg>
      <pc:sldChg chg="addSp delSp modSp new mod setBg">
        <pc:chgData name="Mehul Pujara" userId="81718d41-645e-43b2-9c7b-3b14e4ad4b58" providerId="ADAL" clId="{18A3A18F-104C-4E33-ABA0-608FDC16505E}" dt="2021-05-28T14:24:51.114" v="2135" actId="20577"/>
        <pc:sldMkLst>
          <pc:docMk/>
          <pc:sldMk cId="3282517794" sldId="284"/>
        </pc:sldMkLst>
        <pc:spChg chg="mod">
          <ac:chgData name="Mehul Pujara" userId="81718d41-645e-43b2-9c7b-3b14e4ad4b58" providerId="ADAL" clId="{18A3A18F-104C-4E33-ABA0-608FDC16505E}" dt="2021-05-28T14:14:03.950" v="1921" actId="26606"/>
          <ac:spMkLst>
            <pc:docMk/>
            <pc:sldMk cId="3282517794" sldId="284"/>
            <ac:spMk id="2" creationId="{85B52A28-FD5F-4FF9-822D-737B4238E2CE}"/>
          </ac:spMkLst>
        </pc:spChg>
        <pc:spChg chg="add del mod">
          <ac:chgData name="Mehul Pujara" userId="81718d41-645e-43b2-9c7b-3b14e4ad4b58" providerId="ADAL" clId="{18A3A18F-104C-4E33-ABA0-608FDC16505E}" dt="2021-05-28T14:24:51.114" v="2135" actId="20577"/>
          <ac:spMkLst>
            <pc:docMk/>
            <pc:sldMk cId="3282517794" sldId="284"/>
            <ac:spMk id="3" creationId="{73ECFEF4-0C81-4BB3-B364-04C14670C5ED}"/>
          </ac:spMkLst>
        </pc:spChg>
        <pc:spChg chg="add del mod">
          <ac:chgData name="Mehul Pujara" userId="81718d41-645e-43b2-9c7b-3b14e4ad4b58" providerId="ADAL" clId="{18A3A18F-104C-4E33-ABA0-608FDC16505E}" dt="2021-05-28T14:10:39.384" v="1884"/>
          <ac:spMkLst>
            <pc:docMk/>
            <pc:sldMk cId="3282517794" sldId="284"/>
            <ac:spMk id="4" creationId="{EE9A77BD-6BE8-4261-98B5-1D7654747290}"/>
          </ac:spMkLst>
        </pc:spChg>
        <pc:spChg chg="add del">
          <ac:chgData name="Mehul Pujara" userId="81718d41-645e-43b2-9c7b-3b14e4ad4b58" providerId="ADAL" clId="{18A3A18F-104C-4E33-ABA0-608FDC16505E}" dt="2021-05-28T14:11:26.789" v="1895"/>
          <ac:spMkLst>
            <pc:docMk/>
            <pc:sldMk cId="3282517794" sldId="284"/>
            <ac:spMk id="5" creationId="{A63F8720-2E30-43E4-9DCF-B55E63DEC7CF}"/>
          </ac:spMkLst>
        </pc:spChg>
        <pc:spChg chg="add del">
          <ac:chgData name="Mehul Pujara" userId="81718d41-645e-43b2-9c7b-3b14e4ad4b58" providerId="ADAL" clId="{18A3A18F-104C-4E33-ABA0-608FDC16505E}" dt="2021-05-28T14:13:27.201" v="1916" actId="26606"/>
          <ac:spMkLst>
            <pc:docMk/>
            <pc:sldMk cId="3282517794" sldId="284"/>
            <ac:spMk id="8" creationId="{827B839B-9ADE-406B-8590-F1CAEDED45A1}"/>
          </ac:spMkLst>
        </pc:spChg>
        <pc:spChg chg="add del">
          <ac:chgData name="Mehul Pujara" userId="81718d41-645e-43b2-9c7b-3b14e4ad4b58" providerId="ADAL" clId="{18A3A18F-104C-4E33-ABA0-608FDC16505E}" dt="2021-05-28T14:13:27.201" v="1916" actId="26606"/>
          <ac:spMkLst>
            <pc:docMk/>
            <pc:sldMk cId="3282517794" sldId="284"/>
            <ac:spMk id="10" creationId="{CFE45BF0-46DB-408C-B5F7-7B11716805D4}"/>
          </ac:spMkLst>
        </pc:spChg>
        <pc:spChg chg="add del">
          <ac:chgData name="Mehul Pujara" userId="81718d41-645e-43b2-9c7b-3b14e4ad4b58" providerId="ADAL" clId="{18A3A18F-104C-4E33-ABA0-608FDC16505E}" dt="2021-05-28T14:13:27.201" v="1916" actId="26606"/>
          <ac:spMkLst>
            <pc:docMk/>
            <pc:sldMk cId="3282517794" sldId="284"/>
            <ac:spMk id="12" creationId="{2AEBC8F2-97B1-41B4-93F1-2D289E197FBA}"/>
          </ac:spMkLst>
        </pc:spChg>
        <pc:spChg chg="add del">
          <ac:chgData name="Mehul Pujara" userId="81718d41-645e-43b2-9c7b-3b14e4ad4b58" providerId="ADAL" clId="{18A3A18F-104C-4E33-ABA0-608FDC16505E}" dt="2021-05-28T14:13:27.201" v="1916" actId="26606"/>
          <ac:spMkLst>
            <pc:docMk/>
            <pc:sldMk cId="3282517794" sldId="284"/>
            <ac:spMk id="14" creationId="{472E3A19-F5D5-48FC-BB9C-48C2F68F598B}"/>
          </ac:spMkLst>
        </pc:spChg>
        <pc:spChg chg="add del">
          <ac:chgData name="Mehul Pujara" userId="81718d41-645e-43b2-9c7b-3b14e4ad4b58" providerId="ADAL" clId="{18A3A18F-104C-4E33-ABA0-608FDC16505E}" dt="2021-05-28T14:13:27.201" v="1916" actId="26606"/>
          <ac:spMkLst>
            <pc:docMk/>
            <pc:sldMk cId="3282517794" sldId="284"/>
            <ac:spMk id="16" creationId="{7A62E32F-BB65-43A8-8EB5-92346890E549}"/>
          </ac:spMkLst>
        </pc:spChg>
        <pc:spChg chg="add del">
          <ac:chgData name="Mehul Pujara" userId="81718d41-645e-43b2-9c7b-3b14e4ad4b58" providerId="ADAL" clId="{18A3A18F-104C-4E33-ABA0-608FDC16505E}" dt="2021-05-28T14:13:27.201" v="1916" actId="26606"/>
          <ac:spMkLst>
            <pc:docMk/>
            <pc:sldMk cId="3282517794" sldId="284"/>
            <ac:spMk id="18" creationId="{14E91B64-9FCC-451E-AFB4-A827D6329367}"/>
          </ac:spMkLst>
        </pc:spChg>
        <pc:spChg chg="add del">
          <ac:chgData name="Mehul Pujara" userId="81718d41-645e-43b2-9c7b-3b14e4ad4b58" providerId="ADAL" clId="{18A3A18F-104C-4E33-ABA0-608FDC16505E}" dt="2021-05-28T14:14:03.950" v="1921" actId="26606"/>
          <ac:spMkLst>
            <pc:docMk/>
            <pc:sldMk cId="3282517794" sldId="284"/>
            <ac:spMk id="23" creationId="{827B839B-9ADE-406B-8590-F1CAEDED45A1}"/>
          </ac:spMkLst>
        </pc:spChg>
        <pc:spChg chg="add del">
          <ac:chgData name="Mehul Pujara" userId="81718d41-645e-43b2-9c7b-3b14e4ad4b58" providerId="ADAL" clId="{18A3A18F-104C-4E33-ABA0-608FDC16505E}" dt="2021-05-28T14:14:03.950" v="1921" actId="26606"/>
          <ac:spMkLst>
            <pc:docMk/>
            <pc:sldMk cId="3282517794" sldId="284"/>
            <ac:spMk id="25" creationId="{CFE45BF0-46DB-408C-B5F7-7B11716805D4}"/>
          </ac:spMkLst>
        </pc:spChg>
        <pc:spChg chg="add del">
          <ac:chgData name="Mehul Pujara" userId="81718d41-645e-43b2-9c7b-3b14e4ad4b58" providerId="ADAL" clId="{18A3A18F-104C-4E33-ABA0-608FDC16505E}" dt="2021-05-28T14:14:03.950" v="1921" actId="26606"/>
          <ac:spMkLst>
            <pc:docMk/>
            <pc:sldMk cId="3282517794" sldId="284"/>
            <ac:spMk id="27" creationId="{2AEBC8F2-97B1-41B4-93F1-2D289E197FBA}"/>
          </ac:spMkLst>
        </pc:spChg>
        <pc:spChg chg="add del">
          <ac:chgData name="Mehul Pujara" userId="81718d41-645e-43b2-9c7b-3b14e4ad4b58" providerId="ADAL" clId="{18A3A18F-104C-4E33-ABA0-608FDC16505E}" dt="2021-05-28T14:14:03.950" v="1921" actId="26606"/>
          <ac:spMkLst>
            <pc:docMk/>
            <pc:sldMk cId="3282517794" sldId="284"/>
            <ac:spMk id="29" creationId="{472E3A19-F5D5-48FC-BB9C-48C2F68F598B}"/>
          </ac:spMkLst>
        </pc:spChg>
        <pc:spChg chg="add del">
          <ac:chgData name="Mehul Pujara" userId="81718d41-645e-43b2-9c7b-3b14e4ad4b58" providerId="ADAL" clId="{18A3A18F-104C-4E33-ABA0-608FDC16505E}" dt="2021-05-28T14:14:03.950" v="1921" actId="26606"/>
          <ac:spMkLst>
            <pc:docMk/>
            <pc:sldMk cId="3282517794" sldId="284"/>
            <ac:spMk id="31" creationId="{7A62E32F-BB65-43A8-8EB5-92346890E549}"/>
          </ac:spMkLst>
        </pc:spChg>
        <pc:spChg chg="add del">
          <ac:chgData name="Mehul Pujara" userId="81718d41-645e-43b2-9c7b-3b14e4ad4b58" providerId="ADAL" clId="{18A3A18F-104C-4E33-ABA0-608FDC16505E}" dt="2021-05-28T14:14:03.950" v="1921" actId="26606"/>
          <ac:spMkLst>
            <pc:docMk/>
            <pc:sldMk cId="3282517794" sldId="284"/>
            <ac:spMk id="33" creationId="{14E91B64-9FCC-451E-AFB4-A827D6329367}"/>
          </ac:spMkLst>
        </pc:spChg>
        <pc:spChg chg="add">
          <ac:chgData name="Mehul Pujara" userId="81718d41-645e-43b2-9c7b-3b14e4ad4b58" providerId="ADAL" clId="{18A3A18F-104C-4E33-ABA0-608FDC16505E}" dt="2021-05-28T14:14:03.950" v="1921" actId="26606"/>
          <ac:spMkLst>
            <pc:docMk/>
            <pc:sldMk cId="3282517794" sldId="284"/>
            <ac:spMk id="38" creationId="{6A1473A6-3F22-483E-8A30-80B9D2B14592}"/>
          </ac:spMkLst>
        </pc:spChg>
        <pc:grpChg chg="add">
          <ac:chgData name="Mehul Pujara" userId="81718d41-645e-43b2-9c7b-3b14e4ad4b58" providerId="ADAL" clId="{18A3A18F-104C-4E33-ABA0-608FDC16505E}" dt="2021-05-28T14:14:03.950" v="1921" actId="26606"/>
          <ac:grpSpMkLst>
            <pc:docMk/>
            <pc:sldMk cId="3282517794" sldId="284"/>
            <ac:grpSpMk id="40" creationId="{AA1375E3-3E53-4D75-BAB7-E5929BFCB25F}"/>
          </ac:grpSpMkLst>
        </pc:grpChg>
      </pc:sldChg>
    </pc:docChg>
  </pc:docChgLst>
</pc:chgInfo>
</file>

<file path=ppt/diagrams/_rels/data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5434F858-205C-442F-815D-BAE7A323EFF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IN"/>
        </a:p>
      </dgm:t>
    </dgm:pt>
    <dgm:pt modelId="{831B3C19-57D1-40DE-B36C-D131158BF3FC}">
      <dgm:prSet phldrT="[Text]"/>
      <dgm:spPr>
        <a:scene3d>
          <a:camera prst="orthographicFront"/>
          <a:lightRig rig="threePt" dir="t"/>
        </a:scene3d>
        <a:sp3d>
          <a:bevelT prst="slope"/>
        </a:sp3d>
      </dgm:spPr>
      <dgm:t>
        <a:bodyPr/>
        <a:lstStyle/>
        <a:p>
          <a:r>
            <a:rPr lang="en-IN" dirty="0"/>
            <a:t>Hospitalisation Plans (Mediclaim Insurance)</a:t>
          </a:r>
        </a:p>
      </dgm:t>
    </dgm:pt>
    <dgm:pt modelId="{CF59D44C-8730-4AB1-9B75-655265077AEB}" type="parTrans" cxnId="{C6B5B188-186B-4D32-A019-E36387A6AE9A}">
      <dgm:prSet/>
      <dgm:spPr/>
      <dgm:t>
        <a:bodyPr/>
        <a:lstStyle/>
        <a:p>
          <a:endParaRPr lang="en-IN"/>
        </a:p>
      </dgm:t>
    </dgm:pt>
    <dgm:pt modelId="{2BA0FE35-1A12-4BC8-96CE-999386242953}" type="sibTrans" cxnId="{C6B5B188-186B-4D32-A019-E36387A6AE9A}">
      <dgm:prSet/>
      <dgm:spPr/>
      <dgm:t>
        <a:bodyPr/>
        <a:lstStyle/>
        <a:p>
          <a:endParaRPr lang="en-IN"/>
        </a:p>
      </dgm:t>
    </dgm:pt>
    <dgm:pt modelId="{CF3605B9-7616-4058-9002-6147F1D88BDD}">
      <dgm:prSet phldrT="[Text]"/>
      <dgm:spPr>
        <a:scene3d>
          <a:camera prst="orthographicFront"/>
          <a:lightRig rig="threePt" dir="t"/>
        </a:scene3d>
        <a:sp3d>
          <a:bevelT prst="slope"/>
        </a:sp3d>
      </dgm:spPr>
      <dgm:t>
        <a:bodyPr/>
        <a:lstStyle/>
        <a:p>
          <a:r>
            <a:rPr lang="en-IN" dirty="0"/>
            <a:t>Individual &amp; Floater Health Insurance Plan</a:t>
          </a:r>
        </a:p>
      </dgm:t>
    </dgm:pt>
    <dgm:pt modelId="{DB3B8FA4-CA31-40B0-8B76-93156FD1ACA3}" type="parTrans" cxnId="{78AA532A-1921-4471-9338-F6F115B06016}">
      <dgm:prSet/>
      <dgm:spPr/>
      <dgm:t>
        <a:bodyPr/>
        <a:lstStyle/>
        <a:p>
          <a:endParaRPr lang="en-IN"/>
        </a:p>
      </dgm:t>
    </dgm:pt>
    <dgm:pt modelId="{7D6CCBEC-F32F-456C-902E-1973BF30F646}" type="sibTrans" cxnId="{78AA532A-1921-4471-9338-F6F115B06016}">
      <dgm:prSet/>
      <dgm:spPr/>
      <dgm:t>
        <a:bodyPr/>
        <a:lstStyle/>
        <a:p>
          <a:endParaRPr lang="en-IN"/>
        </a:p>
      </dgm:t>
    </dgm:pt>
    <dgm:pt modelId="{5F0C4122-0171-4A05-BE06-61187929C34D}">
      <dgm:prSet phldrT="[Text]"/>
      <dgm:spPr>
        <a:scene3d>
          <a:camera prst="orthographicFront"/>
          <a:lightRig rig="threePt" dir="t"/>
        </a:scene3d>
        <a:sp3d>
          <a:bevelT prst="slope"/>
        </a:sp3d>
      </dgm:spPr>
      <dgm:t>
        <a:bodyPr/>
        <a:lstStyle/>
        <a:p>
          <a:r>
            <a:rPr lang="en-IN" dirty="0"/>
            <a:t>Disease Specific Plans (Diabetic, Cancer, Dengue etc)</a:t>
          </a:r>
        </a:p>
      </dgm:t>
    </dgm:pt>
    <dgm:pt modelId="{F620F097-626B-4C09-8860-E3B5398BEDDF}" type="parTrans" cxnId="{C2EC4347-712A-48DE-B3FC-ACE997CDE3A5}">
      <dgm:prSet/>
      <dgm:spPr/>
      <dgm:t>
        <a:bodyPr/>
        <a:lstStyle/>
        <a:p>
          <a:endParaRPr lang="en-IN"/>
        </a:p>
      </dgm:t>
    </dgm:pt>
    <dgm:pt modelId="{6C2FF795-E863-44D5-8948-4AD7B8AAB14C}" type="sibTrans" cxnId="{C2EC4347-712A-48DE-B3FC-ACE997CDE3A5}">
      <dgm:prSet/>
      <dgm:spPr/>
      <dgm:t>
        <a:bodyPr/>
        <a:lstStyle/>
        <a:p>
          <a:endParaRPr lang="en-IN"/>
        </a:p>
      </dgm:t>
    </dgm:pt>
    <dgm:pt modelId="{E14E1217-7E3B-4477-83E0-C71CF13A7A29}">
      <dgm:prSet phldrT="[Text]"/>
      <dgm:spPr>
        <a:scene3d>
          <a:camera prst="orthographicFront"/>
          <a:lightRig rig="threePt" dir="t"/>
        </a:scene3d>
        <a:sp3d>
          <a:bevelT prst="slope"/>
        </a:sp3d>
      </dgm:spPr>
      <dgm:t>
        <a:bodyPr/>
        <a:lstStyle/>
        <a:p>
          <a:r>
            <a:rPr lang="en-IN" dirty="0"/>
            <a:t>Benefit Plans</a:t>
          </a:r>
        </a:p>
      </dgm:t>
    </dgm:pt>
    <dgm:pt modelId="{CC1879CB-AC4A-483D-A602-3CBC8EC1C62D}" type="parTrans" cxnId="{E852F8D8-C57F-4B3C-955D-00AAEC5BE7B9}">
      <dgm:prSet/>
      <dgm:spPr/>
      <dgm:t>
        <a:bodyPr/>
        <a:lstStyle/>
        <a:p>
          <a:endParaRPr lang="en-IN"/>
        </a:p>
      </dgm:t>
    </dgm:pt>
    <dgm:pt modelId="{A39DE364-5FCE-4D6A-89F0-9148B1B8362E}" type="sibTrans" cxnId="{E852F8D8-C57F-4B3C-955D-00AAEC5BE7B9}">
      <dgm:prSet/>
      <dgm:spPr/>
      <dgm:t>
        <a:bodyPr/>
        <a:lstStyle/>
        <a:p>
          <a:endParaRPr lang="en-IN"/>
        </a:p>
      </dgm:t>
    </dgm:pt>
    <dgm:pt modelId="{24E7DE67-F234-4155-A3F2-C224777B542E}">
      <dgm:prSet phldrT="[Text]"/>
      <dgm:spPr>
        <a:scene3d>
          <a:camera prst="orthographicFront"/>
          <a:lightRig rig="threePt" dir="t"/>
        </a:scene3d>
        <a:sp3d>
          <a:bevelT prst="slope"/>
        </a:sp3d>
      </dgm:spPr>
      <dgm:t>
        <a:bodyPr/>
        <a:lstStyle/>
        <a:p>
          <a:r>
            <a:rPr lang="en-IN" dirty="0"/>
            <a:t>Critical Illness Plans</a:t>
          </a:r>
        </a:p>
      </dgm:t>
    </dgm:pt>
    <dgm:pt modelId="{2E576270-24CA-4C88-9A2B-6F0294E78972}" type="parTrans" cxnId="{D83331C5-0F73-4790-9B75-B753A70B418D}">
      <dgm:prSet/>
      <dgm:spPr/>
      <dgm:t>
        <a:bodyPr/>
        <a:lstStyle/>
        <a:p>
          <a:endParaRPr lang="en-IN"/>
        </a:p>
      </dgm:t>
    </dgm:pt>
    <dgm:pt modelId="{8C10F20C-EA4A-4234-936A-5AA17030D730}" type="sibTrans" cxnId="{D83331C5-0F73-4790-9B75-B753A70B418D}">
      <dgm:prSet/>
      <dgm:spPr/>
      <dgm:t>
        <a:bodyPr/>
        <a:lstStyle/>
        <a:p>
          <a:endParaRPr lang="en-IN"/>
        </a:p>
      </dgm:t>
    </dgm:pt>
    <dgm:pt modelId="{A2F9559A-9940-464E-BDE8-1AF9C358658F}">
      <dgm:prSet phldrT="[Text]"/>
      <dgm:spPr>
        <a:scene3d>
          <a:camera prst="orthographicFront"/>
          <a:lightRig rig="threePt" dir="t"/>
        </a:scene3d>
        <a:sp3d>
          <a:bevelT prst="slope"/>
        </a:sp3d>
      </dgm:spPr>
      <dgm:t>
        <a:bodyPr/>
        <a:lstStyle/>
        <a:p>
          <a:r>
            <a:rPr lang="en-IN" dirty="0"/>
            <a:t>Hospital Daily Cash</a:t>
          </a:r>
        </a:p>
      </dgm:t>
    </dgm:pt>
    <dgm:pt modelId="{900573A2-93F4-4F26-98D5-DFF71E0E118C}" type="parTrans" cxnId="{07207E8C-CAC1-46B4-9DB0-B6047062EA89}">
      <dgm:prSet/>
      <dgm:spPr/>
      <dgm:t>
        <a:bodyPr/>
        <a:lstStyle/>
        <a:p>
          <a:endParaRPr lang="en-IN"/>
        </a:p>
      </dgm:t>
    </dgm:pt>
    <dgm:pt modelId="{C95A8D5B-80A9-4C8B-B880-4FD16A95AD2C}" type="sibTrans" cxnId="{07207E8C-CAC1-46B4-9DB0-B6047062EA89}">
      <dgm:prSet/>
      <dgm:spPr/>
      <dgm:t>
        <a:bodyPr/>
        <a:lstStyle/>
        <a:p>
          <a:endParaRPr lang="en-IN"/>
        </a:p>
      </dgm:t>
    </dgm:pt>
    <dgm:pt modelId="{ABCB4648-38E2-4E0D-86EF-17C2C6DED838}">
      <dgm:prSet phldrT="[Text]"/>
      <dgm:spPr>
        <a:scene3d>
          <a:camera prst="orthographicFront"/>
          <a:lightRig rig="threePt" dir="t"/>
        </a:scene3d>
        <a:sp3d>
          <a:bevelT prst="slope"/>
        </a:sp3d>
      </dgm:spPr>
      <dgm:t>
        <a:bodyPr/>
        <a:lstStyle/>
        <a:p>
          <a:r>
            <a:rPr lang="en-IN" dirty="0"/>
            <a:t>Travel Insurance</a:t>
          </a:r>
        </a:p>
      </dgm:t>
    </dgm:pt>
    <dgm:pt modelId="{021C5952-1CFA-4CE5-88BB-B7850C5FCF52}" type="parTrans" cxnId="{67807F1D-81E4-4890-8DE4-12308899D01E}">
      <dgm:prSet/>
      <dgm:spPr/>
      <dgm:t>
        <a:bodyPr/>
        <a:lstStyle/>
        <a:p>
          <a:endParaRPr lang="en-IN"/>
        </a:p>
      </dgm:t>
    </dgm:pt>
    <dgm:pt modelId="{05124D2C-4758-4C71-9261-BDCBDB847741}" type="sibTrans" cxnId="{67807F1D-81E4-4890-8DE4-12308899D01E}">
      <dgm:prSet/>
      <dgm:spPr/>
      <dgm:t>
        <a:bodyPr/>
        <a:lstStyle/>
        <a:p>
          <a:endParaRPr lang="en-IN"/>
        </a:p>
      </dgm:t>
    </dgm:pt>
    <dgm:pt modelId="{B58AEA0A-0393-452F-B100-A0D3ADA109CD}">
      <dgm:prSet phldrT="[Text]"/>
      <dgm:spPr>
        <a:scene3d>
          <a:camera prst="orthographicFront"/>
          <a:lightRig rig="threePt" dir="t"/>
        </a:scene3d>
        <a:sp3d>
          <a:bevelT prst="slope"/>
        </a:sp3d>
      </dgm:spPr>
      <dgm:t>
        <a:bodyPr/>
        <a:lstStyle/>
        <a:p>
          <a:r>
            <a:rPr lang="en-IN" dirty="0"/>
            <a:t>Domestic Travel</a:t>
          </a:r>
        </a:p>
      </dgm:t>
    </dgm:pt>
    <dgm:pt modelId="{E15E40CB-3E25-4FE2-9F80-28540E0297DF}" type="parTrans" cxnId="{9AB0A16A-5EC3-4E48-A925-D128C26B4BE3}">
      <dgm:prSet/>
      <dgm:spPr/>
      <dgm:t>
        <a:bodyPr/>
        <a:lstStyle/>
        <a:p>
          <a:endParaRPr lang="en-IN"/>
        </a:p>
      </dgm:t>
    </dgm:pt>
    <dgm:pt modelId="{FC0B6254-0930-44FC-A934-1850A1641213}" type="sibTrans" cxnId="{9AB0A16A-5EC3-4E48-A925-D128C26B4BE3}">
      <dgm:prSet/>
      <dgm:spPr/>
      <dgm:t>
        <a:bodyPr/>
        <a:lstStyle/>
        <a:p>
          <a:endParaRPr lang="en-IN"/>
        </a:p>
      </dgm:t>
    </dgm:pt>
    <dgm:pt modelId="{1E5465BE-3C38-497D-A368-B0CD2D232BB5}">
      <dgm:prSet phldrT="[Text]"/>
      <dgm:spPr>
        <a:scene3d>
          <a:camera prst="orthographicFront"/>
          <a:lightRig rig="threePt" dir="t"/>
        </a:scene3d>
        <a:sp3d>
          <a:bevelT prst="slope"/>
        </a:sp3d>
      </dgm:spPr>
      <dgm:t>
        <a:bodyPr/>
        <a:lstStyle/>
        <a:p>
          <a:r>
            <a:rPr lang="en-IN" dirty="0"/>
            <a:t>International Travel Insurance</a:t>
          </a:r>
        </a:p>
      </dgm:t>
    </dgm:pt>
    <dgm:pt modelId="{25DBB33E-5453-47E2-BE27-6A7CD8F78E02}" type="parTrans" cxnId="{8F56B1C1-8C0E-467E-A419-DD975CEA403B}">
      <dgm:prSet/>
      <dgm:spPr/>
      <dgm:t>
        <a:bodyPr/>
        <a:lstStyle/>
        <a:p>
          <a:endParaRPr lang="en-IN"/>
        </a:p>
      </dgm:t>
    </dgm:pt>
    <dgm:pt modelId="{9CF3E91C-3A51-4AA4-90B6-7D6FF5208CCA}" type="sibTrans" cxnId="{8F56B1C1-8C0E-467E-A419-DD975CEA403B}">
      <dgm:prSet/>
      <dgm:spPr/>
      <dgm:t>
        <a:bodyPr/>
        <a:lstStyle/>
        <a:p>
          <a:endParaRPr lang="en-IN"/>
        </a:p>
      </dgm:t>
    </dgm:pt>
    <dgm:pt modelId="{1A7E8D70-C064-4990-9D71-2B1EA672A7A8}">
      <dgm:prSet phldrT="[Text]"/>
      <dgm:spPr>
        <a:scene3d>
          <a:camera prst="orthographicFront"/>
          <a:lightRig rig="threePt" dir="t"/>
        </a:scene3d>
        <a:sp3d>
          <a:bevelT prst="slope"/>
        </a:sp3d>
      </dgm:spPr>
      <dgm:t>
        <a:bodyPr/>
        <a:lstStyle/>
        <a:p>
          <a:r>
            <a:rPr lang="en-IN" dirty="0"/>
            <a:t>Group Health Insurance (Employer/Banks etc)</a:t>
          </a:r>
        </a:p>
      </dgm:t>
    </dgm:pt>
    <dgm:pt modelId="{917E9D3D-7A01-4669-8E73-56B2DEA39CA9}" type="parTrans" cxnId="{EFE58B56-1673-4DEC-8623-2A2736382365}">
      <dgm:prSet/>
      <dgm:spPr/>
      <dgm:t>
        <a:bodyPr/>
        <a:lstStyle/>
        <a:p>
          <a:endParaRPr lang="en-IN"/>
        </a:p>
      </dgm:t>
    </dgm:pt>
    <dgm:pt modelId="{F11A69CB-23A6-4E45-AEEB-EBD0BF488CB7}" type="sibTrans" cxnId="{EFE58B56-1673-4DEC-8623-2A2736382365}">
      <dgm:prSet/>
      <dgm:spPr/>
      <dgm:t>
        <a:bodyPr/>
        <a:lstStyle/>
        <a:p>
          <a:endParaRPr lang="en-IN"/>
        </a:p>
      </dgm:t>
    </dgm:pt>
    <dgm:pt modelId="{0E31611D-700B-428E-AAF1-DDE14E0FF4A9}">
      <dgm:prSet phldrT="[Text]"/>
      <dgm:spPr>
        <a:scene3d>
          <a:camera prst="orthographicFront"/>
          <a:lightRig rig="threePt" dir="t"/>
        </a:scene3d>
        <a:sp3d>
          <a:bevelT prst="slope"/>
        </a:sp3d>
      </dgm:spPr>
      <dgm:t>
        <a:bodyPr/>
        <a:lstStyle/>
        <a:p>
          <a:r>
            <a:rPr lang="en-IN" dirty="0"/>
            <a:t>Personal Accident Insurance</a:t>
          </a:r>
        </a:p>
      </dgm:t>
    </dgm:pt>
    <dgm:pt modelId="{4E33CA1D-81CE-4B26-9126-E31179F1354E}" type="parTrans" cxnId="{DCB8D2BD-D67F-4575-B0C2-FD23AAAA9812}">
      <dgm:prSet/>
      <dgm:spPr/>
      <dgm:t>
        <a:bodyPr/>
        <a:lstStyle/>
        <a:p>
          <a:endParaRPr lang="en-IN"/>
        </a:p>
      </dgm:t>
    </dgm:pt>
    <dgm:pt modelId="{821FC4A1-A6A0-4790-AB22-9FFE964826EE}" type="sibTrans" cxnId="{DCB8D2BD-D67F-4575-B0C2-FD23AAAA9812}">
      <dgm:prSet/>
      <dgm:spPr/>
      <dgm:t>
        <a:bodyPr/>
        <a:lstStyle/>
        <a:p>
          <a:endParaRPr lang="en-IN"/>
        </a:p>
      </dgm:t>
    </dgm:pt>
    <dgm:pt modelId="{BE885EFD-16B2-4919-B889-4CADC0860B34}">
      <dgm:prSet phldrT="[Text]"/>
      <dgm:spPr>
        <a:scene3d>
          <a:camera prst="orthographicFront"/>
          <a:lightRig rig="threePt" dir="t"/>
        </a:scene3d>
        <a:sp3d>
          <a:bevelT prst="slope"/>
        </a:sp3d>
      </dgm:spPr>
      <dgm:t>
        <a:bodyPr/>
        <a:lstStyle/>
        <a:p>
          <a:r>
            <a:rPr lang="en-IN" dirty="0"/>
            <a:t>Senior Citizen Health Insurance Plan</a:t>
          </a:r>
        </a:p>
      </dgm:t>
    </dgm:pt>
    <dgm:pt modelId="{427D4F40-BF6D-41E8-BBAB-E04BDFCBAD4C}" type="parTrans" cxnId="{954E417E-A853-4825-918A-177FB49D9494}">
      <dgm:prSet/>
      <dgm:spPr/>
      <dgm:t>
        <a:bodyPr/>
        <a:lstStyle/>
        <a:p>
          <a:endParaRPr lang="en-IN"/>
        </a:p>
      </dgm:t>
    </dgm:pt>
    <dgm:pt modelId="{94605BDB-364B-4896-A472-F1118094D99C}" type="sibTrans" cxnId="{954E417E-A853-4825-918A-177FB49D9494}">
      <dgm:prSet/>
      <dgm:spPr/>
      <dgm:t>
        <a:bodyPr/>
        <a:lstStyle/>
        <a:p>
          <a:endParaRPr lang="en-IN"/>
        </a:p>
      </dgm:t>
    </dgm:pt>
    <dgm:pt modelId="{F53C4FDB-D113-4085-8C6B-AA876C8DA8DF}">
      <dgm:prSet phldrT="[Text]"/>
      <dgm:spPr>
        <a:scene3d>
          <a:camera prst="orthographicFront"/>
          <a:lightRig rig="threePt" dir="t"/>
        </a:scene3d>
        <a:sp3d>
          <a:bevelT prst="slope"/>
        </a:sp3d>
      </dgm:spPr>
      <dgm:t>
        <a:bodyPr/>
        <a:lstStyle/>
        <a:p>
          <a:r>
            <a:rPr lang="en-IN" dirty="0"/>
            <a:t>Top Up Plan (Super Top up &amp; Top Up)</a:t>
          </a:r>
        </a:p>
      </dgm:t>
    </dgm:pt>
    <dgm:pt modelId="{B6DC7B7B-2B5E-475B-B6BA-FC8F2D555BB0}" type="parTrans" cxnId="{C5ECE59D-8B1E-4E6F-B66A-54437719AF78}">
      <dgm:prSet/>
      <dgm:spPr/>
      <dgm:t>
        <a:bodyPr/>
        <a:lstStyle/>
        <a:p>
          <a:endParaRPr lang="en-IN"/>
        </a:p>
      </dgm:t>
    </dgm:pt>
    <dgm:pt modelId="{45EDB052-EE3D-441C-8BCD-98D31EFA1CFE}" type="sibTrans" cxnId="{C5ECE59D-8B1E-4E6F-B66A-54437719AF78}">
      <dgm:prSet/>
      <dgm:spPr/>
      <dgm:t>
        <a:bodyPr/>
        <a:lstStyle/>
        <a:p>
          <a:endParaRPr lang="en-IN"/>
        </a:p>
      </dgm:t>
    </dgm:pt>
    <dgm:pt modelId="{51F835FF-AC36-43A9-B633-8E332BD386D6}" type="pres">
      <dgm:prSet presAssocID="{5434F858-205C-442F-815D-BAE7A323EFFC}" presName="linear" presStyleCnt="0">
        <dgm:presLayoutVars>
          <dgm:animLvl val="lvl"/>
          <dgm:resizeHandles val="exact"/>
        </dgm:presLayoutVars>
      </dgm:prSet>
      <dgm:spPr/>
    </dgm:pt>
    <dgm:pt modelId="{60757B43-78E7-4520-AD9D-4E207CEBCE25}" type="pres">
      <dgm:prSet presAssocID="{831B3C19-57D1-40DE-B36C-D131158BF3FC}" presName="parentText" presStyleLbl="node1" presStyleIdx="0" presStyleCnt="3">
        <dgm:presLayoutVars>
          <dgm:chMax val="0"/>
          <dgm:bulletEnabled val="1"/>
        </dgm:presLayoutVars>
      </dgm:prSet>
      <dgm:spPr/>
    </dgm:pt>
    <dgm:pt modelId="{2A8DA2B8-6B3C-4361-B785-9AF43DEE0E2F}" type="pres">
      <dgm:prSet presAssocID="{831B3C19-57D1-40DE-B36C-D131158BF3FC}" presName="childText" presStyleLbl="revTx" presStyleIdx="0" presStyleCnt="3">
        <dgm:presLayoutVars>
          <dgm:bulletEnabled val="1"/>
        </dgm:presLayoutVars>
      </dgm:prSet>
      <dgm:spPr/>
    </dgm:pt>
    <dgm:pt modelId="{FAF5FCFA-61BD-4EF7-B08F-64C1926385FD}" type="pres">
      <dgm:prSet presAssocID="{E14E1217-7E3B-4477-83E0-C71CF13A7A29}" presName="parentText" presStyleLbl="node1" presStyleIdx="1" presStyleCnt="3">
        <dgm:presLayoutVars>
          <dgm:chMax val="0"/>
          <dgm:bulletEnabled val="1"/>
        </dgm:presLayoutVars>
      </dgm:prSet>
      <dgm:spPr/>
    </dgm:pt>
    <dgm:pt modelId="{3F5D81E8-2E53-4921-A252-0CDC71DAD31C}" type="pres">
      <dgm:prSet presAssocID="{E14E1217-7E3B-4477-83E0-C71CF13A7A29}" presName="childText" presStyleLbl="revTx" presStyleIdx="1" presStyleCnt="3">
        <dgm:presLayoutVars>
          <dgm:bulletEnabled val="1"/>
        </dgm:presLayoutVars>
      </dgm:prSet>
      <dgm:spPr/>
    </dgm:pt>
    <dgm:pt modelId="{0CE31787-41F5-44C1-B9C1-C8099AA779B4}" type="pres">
      <dgm:prSet presAssocID="{ABCB4648-38E2-4E0D-86EF-17C2C6DED838}" presName="parentText" presStyleLbl="node1" presStyleIdx="2" presStyleCnt="3">
        <dgm:presLayoutVars>
          <dgm:chMax val="0"/>
          <dgm:bulletEnabled val="1"/>
        </dgm:presLayoutVars>
      </dgm:prSet>
      <dgm:spPr/>
    </dgm:pt>
    <dgm:pt modelId="{0165C7CC-30B4-4B40-B006-7244E6E8602A}" type="pres">
      <dgm:prSet presAssocID="{ABCB4648-38E2-4E0D-86EF-17C2C6DED838}" presName="childText" presStyleLbl="revTx" presStyleIdx="2" presStyleCnt="3">
        <dgm:presLayoutVars>
          <dgm:bulletEnabled val="1"/>
        </dgm:presLayoutVars>
      </dgm:prSet>
      <dgm:spPr/>
    </dgm:pt>
  </dgm:ptLst>
  <dgm:cxnLst>
    <dgm:cxn modelId="{F48D5219-847F-4FA3-99AF-F13B6A1DD516}" type="presOf" srcId="{1A7E8D70-C064-4990-9D71-2B1EA672A7A8}" destId="{2A8DA2B8-6B3C-4361-B785-9AF43DEE0E2F}" srcOrd="0" destOrd="4" presId="urn:microsoft.com/office/officeart/2005/8/layout/vList2"/>
    <dgm:cxn modelId="{67807F1D-81E4-4890-8DE4-12308899D01E}" srcId="{5434F858-205C-442F-815D-BAE7A323EFFC}" destId="{ABCB4648-38E2-4E0D-86EF-17C2C6DED838}" srcOrd="2" destOrd="0" parTransId="{021C5952-1CFA-4CE5-88BB-B7850C5FCF52}" sibTransId="{05124D2C-4758-4C71-9261-BDCBDB847741}"/>
    <dgm:cxn modelId="{FA793227-A31C-4563-A3EE-2427196A5E30}" type="presOf" srcId="{CF3605B9-7616-4058-9002-6147F1D88BDD}" destId="{2A8DA2B8-6B3C-4361-B785-9AF43DEE0E2F}" srcOrd="0" destOrd="0" presId="urn:microsoft.com/office/officeart/2005/8/layout/vList2"/>
    <dgm:cxn modelId="{78AA532A-1921-4471-9338-F6F115B06016}" srcId="{831B3C19-57D1-40DE-B36C-D131158BF3FC}" destId="{CF3605B9-7616-4058-9002-6147F1D88BDD}" srcOrd="0" destOrd="0" parTransId="{DB3B8FA4-CA31-40B0-8B76-93156FD1ACA3}" sibTransId="{7D6CCBEC-F32F-456C-902E-1973BF30F646}"/>
    <dgm:cxn modelId="{C2EC4347-712A-48DE-B3FC-ACE997CDE3A5}" srcId="{831B3C19-57D1-40DE-B36C-D131158BF3FC}" destId="{5F0C4122-0171-4A05-BE06-61187929C34D}" srcOrd="3" destOrd="0" parTransId="{F620F097-626B-4C09-8860-E3B5398BEDDF}" sibTransId="{6C2FF795-E863-44D5-8948-4AD7B8AAB14C}"/>
    <dgm:cxn modelId="{9AB0A16A-5EC3-4E48-A925-D128C26B4BE3}" srcId="{ABCB4648-38E2-4E0D-86EF-17C2C6DED838}" destId="{B58AEA0A-0393-452F-B100-A0D3ADA109CD}" srcOrd="0" destOrd="0" parTransId="{E15E40CB-3E25-4FE2-9F80-28540E0297DF}" sibTransId="{FC0B6254-0930-44FC-A934-1850A1641213}"/>
    <dgm:cxn modelId="{A3221D6B-F1FA-4004-9F5C-1821D7BD1564}" type="presOf" srcId="{24E7DE67-F234-4155-A3F2-C224777B542E}" destId="{3F5D81E8-2E53-4921-A252-0CDC71DAD31C}" srcOrd="0" destOrd="0" presId="urn:microsoft.com/office/officeart/2005/8/layout/vList2"/>
    <dgm:cxn modelId="{3CF7C270-44A6-40FF-A43D-2B4E1F5CFF21}" type="presOf" srcId="{ABCB4648-38E2-4E0D-86EF-17C2C6DED838}" destId="{0CE31787-41F5-44C1-B9C1-C8099AA779B4}" srcOrd="0" destOrd="0" presId="urn:microsoft.com/office/officeart/2005/8/layout/vList2"/>
    <dgm:cxn modelId="{2FC1F255-B793-4CBF-81A0-E9C510A0578C}" type="presOf" srcId="{5F0C4122-0171-4A05-BE06-61187929C34D}" destId="{2A8DA2B8-6B3C-4361-B785-9AF43DEE0E2F}" srcOrd="0" destOrd="3" presId="urn:microsoft.com/office/officeart/2005/8/layout/vList2"/>
    <dgm:cxn modelId="{EFE58B56-1673-4DEC-8623-2A2736382365}" srcId="{831B3C19-57D1-40DE-B36C-D131158BF3FC}" destId="{1A7E8D70-C064-4990-9D71-2B1EA672A7A8}" srcOrd="4" destOrd="0" parTransId="{917E9D3D-7A01-4669-8E73-56B2DEA39CA9}" sibTransId="{F11A69CB-23A6-4E45-AEEB-EBD0BF488CB7}"/>
    <dgm:cxn modelId="{954E417E-A853-4825-918A-177FB49D9494}" srcId="{831B3C19-57D1-40DE-B36C-D131158BF3FC}" destId="{BE885EFD-16B2-4919-B889-4CADC0860B34}" srcOrd="1" destOrd="0" parTransId="{427D4F40-BF6D-41E8-BBAB-E04BDFCBAD4C}" sibTransId="{94605BDB-364B-4896-A472-F1118094D99C}"/>
    <dgm:cxn modelId="{04405C84-6FA9-4E5A-BA8E-3FE157AEB57E}" type="presOf" srcId="{1E5465BE-3C38-497D-A368-B0CD2D232BB5}" destId="{0165C7CC-30B4-4B40-B006-7244E6E8602A}" srcOrd="0" destOrd="1" presId="urn:microsoft.com/office/officeart/2005/8/layout/vList2"/>
    <dgm:cxn modelId="{C6B5B188-186B-4D32-A019-E36387A6AE9A}" srcId="{5434F858-205C-442F-815D-BAE7A323EFFC}" destId="{831B3C19-57D1-40DE-B36C-D131158BF3FC}" srcOrd="0" destOrd="0" parTransId="{CF59D44C-8730-4AB1-9B75-655265077AEB}" sibTransId="{2BA0FE35-1A12-4BC8-96CE-999386242953}"/>
    <dgm:cxn modelId="{07207E8C-CAC1-46B4-9DB0-B6047062EA89}" srcId="{E14E1217-7E3B-4477-83E0-C71CF13A7A29}" destId="{A2F9559A-9940-464E-BDE8-1AF9C358658F}" srcOrd="1" destOrd="0" parTransId="{900573A2-93F4-4F26-98D5-DFF71E0E118C}" sibTransId="{C95A8D5B-80A9-4C8B-B880-4FD16A95AD2C}"/>
    <dgm:cxn modelId="{030DD88F-AF63-476F-ACC2-0C6CA7E0353D}" type="presOf" srcId="{BE885EFD-16B2-4919-B889-4CADC0860B34}" destId="{2A8DA2B8-6B3C-4361-B785-9AF43DEE0E2F}" srcOrd="0" destOrd="1" presId="urn:microsoft.com/office/officeart/2005/8/layout/vList2"/>
    <dgm:cxn modelId="{C5ECE59D-8B1E-4E6F-B66A-54437719AF78}" srcId="{831B3C19-57D1-40DE-B36C-D131158BF3FC}" destId="{F53C4FDB-D113-4085-8C6B-AA876C8DA8DF}" srcOrd="2" destOrd="0" parTransId="{B6DC7B7B-2B5E-475B-B6BA-FC8F2D555BB0}" sibTransId="{45EDB052-EE3D-441C-8BCD-98D31EFA1CFE}"/>
    <dgm:cxn modelId="{FEDD35A1-A5A7-49FE-8BED-6795DC4C3CDA}" type="presOf" srcId="{831B3C19-57D1-40DE-B36C-D131158BF3FC}" destId="{60757B43-78E7-4520-AD9D-4E207CEBCE25}" srcOrd="0" destOrd="0" presId="urn:microsoft.com/office/officeart/2005/8/layout/vList2"/>
    <dgm:cxn modelId="{5AC72CAF-BFF5-4A9E-8C55-084A0ADC9CEA}" type="presOf" srcId="{E14E1217-7E3B-4477-83E0-C71CF13A7A29}" destId="{FAF5FCFA-61BD-4EF7-B08F-64C1926385FD}" srcOrd="0" destOrd="0" presId="urn:microsoft.com/office/officeart/2005/8/layout/vList2"/>
    <dgm:cxn modelId="{4D4D88BB-501C-449E-985B-521830B950FB}" type="presOf" srcId="{F53C4FDB-D113-4085-8C6B-AA876C8DA8DF}" destId="{2A8DA2B8-6B3C-4361-B785-9AF43DEE0E2F}" srcOrd="0" destOrd="2" presId="urn:microsoft.com/office/officeart/2005/8/layout/vList2"/>
    <dgm:cxn modelId="{DCB8D2BD-D67F-4575-B0C2-FD23AAAA9812}" srcId="{E14E1217-7E3B-4477-83E0-C71CF13A7A29}" destId="{0E31611D-700B-428E-AAF1-DDE14E0FF4A9}" srcOrd="2" destOrd="0" parTransId="{4E33CA1D-81CE-4B26-9126-E31179F1354E}" sibTransId="{821FC4A1-A6A0-4790-AB22-9FFE964826EE}"/>
    <dgm:cxn modelId="{8F56B1C1-8C0E-467E-A419-DD975CEA403B}" srcId="{ABCB4648-38E2-4E0D-86EF-17C2C6DED838}" destId="{1E5465BE-3C38-497D-A368-B0CD2D232BB5}" srcOrd="1" destOrd="0" parTransId="{25DBB33E-5453-47E2-BE27-6A7CD8F78E02}" sibTransId="{9CF3E91C-3A51-4AA4-90B6-7D6FF5208CCA}"/>
    <dgm:cxn modelId="{D83331C5-0F73-4790-9B75-B753A70B418D}" srcId="{E14E1217-7E3B-4477-83E0-C71CF13A7A29}" destId="{24E7DE67-F234-4155-A3F2-C224777B542E}" srcOrd="0" destOrd="0" parTransId="{2E576270-24CA-4C88-9A2B-6F0294E78972}" sibTransId="{8C10F20C-EA4A-4234-936A-5AA17030D730}"/>
    <dgm:cxn modelId="{BA694BCA-5FA2-4B50-9CD0-7F4C48871E79}" type="presOf" srcId="{B58AEA0A-0393-452F-B100-A0D3ADA109CD}" destId="{0165C7CC-30B4-4B40-B006-7244E6E8602A}" srcOrd="0" destOrd="0" presId="urn:microsoft.com/office/officeart/2005/8/layout/vList2"/>
    <dgm:cxn modelId="{AA0770CF-A4CD-4AD4-8A8E-7FE7213B74EF}" type="presOf" srcId="{0E31611D-700B-428E-AAF1-DDE14E0FF4A9}" destId="{3F5D81E8-2E53-4921-A252-0CDC71DAD31C}" srcOrd="0" destOrd="2" presId="urn:microsoft.com/office/officeart/2005/8/layout/vList2"/>
    <dgm:cxn modelId="{E852F8D8-C57F-4B3C-955D-00AAEC5BE7B9}" srcId="{5434F858-205C-442F-815D-BAE7A323EFFC}" destId="{E14E1217-7E3B-4477-83E0-C71CF13A7A29}" srcOrd="1" destOrd="0" parTransId="{CC1879CB-AC4A-483D-A602-3CBC8EC1C62D}" sibTransId="{A39DE364-5FCE-4D6A-89F0-9148B1B8362E}"/>
    <dgm:cxn modelId="{1D7259ED-413A-4B70-B80D-4E1400DB911C}" type="presOf" srcId="{5434F858-205C-442F-815D-BAE7A323EFFC}" destId="{51F835FF-AC36-43A9-B633-8E332BD386D6}" srcOrd="0" destOrd="0" presId="urn:microsoft.com/office/officeart/2005/8/layout/vList2"/>
    <dgm:cxn modelId="{EDE984FB-88A2-49F5-B84A-4A8DC4E9312C}" type="presOf" srcId="{A2F9559A-9940-464E-BDE8-1AF9C358658F}" destId="{3F5D81E8-2E53-4921-A252-0CDC71DAD31C}" srcOrd="0" destOrd="1" presId="urn:microsoft.com/office/officeart/2005/8/layout/vList2"/>
    <dgm:cxn modelId="{783B9CDD-38DE-400F-9E3E-1A574BB9E829}" type="presParOf" srcId="{51F835FF-AC36-43A9-B633-8E332BD386D6}" destId="{60757B43-78E7-4520-AD9D-4E207CEBCE25}" srcOrd="0" destOrd="0" presId="urn:microsoft.com/office/officeart/2005/8/layout/vList2"/>
    <dgm:cxn modelId="{C938CC51-1705-4083-BFC4-D7CD43511E70}" type="presParOf" srcId="{51F835FF-AC36-43A9-B633-8E332BD386D6}" destId="{2A8DA2B8-6B3C-4361-B785-9AF43DEE0E2F}" srcOrd="1" destOrd="0" presId="urn:microsoft.com/office/officeart/2005/8/layout/vList2"/>
    <dgm:cxn modelId="{8C2027CA-860B-4FB4-837F-F2BEF5DC31BD}" type="presParOf" srcId="{51F835FF-AC36-43A9-B633-8E332BD386D6}" destId="{FAF5FCFA-61BD-4EF7-B08F-64C1926385FD}" srcOrd="2" destOrd="0" presId="urn:microsoft.com/office/officeart/2005/8/layout/vList2"/>
    <dgm:cxn modelId="{AD4159F4-3F0B-498B-B66D-354F044F3DE9}" type="presParOf" srcId="{51F835FF-AC36-43A9-B633-8E332BD386D6}" destId="{3F5D81E8-2E53-4921-A252-0CDC71DAD31C}" srcOrd="3" destOrd="0" presId="urn:microsoft.com/office/officeart/2005/8/layout/vList2"/>
    <dgm:cxn modelId="{3CBB96CF-9D6E-46E3-97A4-E8728386923A}" type="presParOf" srcId="{51F835FF-AC36-43A9-B633-8E332BD386D6}" destId="{0CE31787-41F5-44C1-B9C1-C8099AA779B4}" srcOrd="4" destOrd="0" presId="urn:microsoft.com/office/officeart/2005/8/layout/vList2"/>
    <dgm:cxn modelId="{D2D4BACB-3F13-477D-A213-2D8B0040CE42}" type="presParOf" srcId="{51F835FF-AC36-43A9-B633-8E332BD386D6}" destId="{0165C7CC-30B4-4B40-B006-7244E6E8602A}" srcOrd="5" destOrd="0" presId="urn:microsoft.com/office/officeart/2005/8/layout/vList2"/>
  </dgm:cxnLst>
  <dgm:bg>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11CADB-FAA5-43E9-9C10-EBF0EB0FFBB2}" type="doc">
      <dgm:prSet loTypeId="urn:microsoft.com/office/officeart/2005/8/layout/default" loCatId="list" qsTypeId="urn:microsoft.com/office/officeart/2005/8/quickstyle/simple1" qsCatId="simple" csTypeId="urn:microsoft.com/office/officeart/2005/8/colors/colorful2" csCatId="colorful" phldr="1"/>
      <dgm:spPr>
        <a:scene3d>
          <a:camera prst="orthographicFront">
            <a:rot lat="0" lon="0" rev="0"/>
          </a:camera>
          <a:lightRig rig="balanced" dir="t">
            <a:rot lat="0" lon="0" rev="8700000"/>
          </a:lightRig>
        </a:scene3d>
      </dgm:spPr>
      <dgm:t>
        <a:bodyPr/>
        <a:lstStyle/>
        <a:p>
          <a:endParaRPr lang="en-US"/>
        </a:p>
      </dgm:t>
    </dgm:pt>
    <dgm:pt modelId="{AC9C27E2-5A22-456E-8FF5-8C1B1539BE63}">
      <dgm:prSet/>
      <dgm:spPr>
        <a:ln>
          <a:noFill/>
        </a:ln>
        <a:effectLst>
          <a:outerShdw blurRad="44450" dist="27940" dir="5400000" algn="ctr">
            <a:srgbClr val="000000">
              <a:alpha val="32000"/>
            </a:srgbClr>
          </a:outerShdw>
        </a:effectLst>
        <a:sp3d>
          <a:bevelT w="190500" h="38100"/>
        </a:sp3d>
      </dgm:spPr>
      <dgm:t>
        <a:bodyPr/>
        <a:lstStyle/>
        <a:p>
          <a:r>
            <a:rPr lang="en-IN" dirty="0"/>
            <a:t>Buy Early</a:t>
          </a:r>
          <a:endParaRPr lang="en-US" dirty="0"/>
        </a:p>
      </dgm:t>
    </dgm:pt>
    <dgm:pt modelId="{35D8B219-3737-4208-A923-4B5AA9FBB636}" type="parTrans" cxnId="{507F51F2-04FF-477E-8B7C-2E2EC899400B}">
      <dgm:prSet/>
      <dgm:spPr/>
      <dgm:t>
        <a:bodyPr/>
        <a:lstStyle/>
        <a:p>
          <a:endParaRPr lang="en-US"/>
        </a:p>
      </dgm:t>
    </dgm:pt>
    <dgm:pt modelId="{05719A56-C2D4-4519-8009-A30CF92271E5}" type="sibTrans" cxnId="{507F51F2-04FF-477E-8B7C-2E2EC899400B}">
      <dgm:prSet/>
      <dgm:spPr/>
      <dgm:t>
        <a:bodyPr/>
        <a:lstStyle/>
        <a:p>
          <a:endParaRPr lang="en-US"/>
        </a:p>
      </dgm:t>
    </dgm:pt>
    <dgm:pt modelId="{32C1CF0C-7475-48C6-A6AD-60BCCB97227D}">
      <dgm:prSet/>
      <dgm:spPr>
        <a:ln>
          <a:noFill/>
        </a:ln>
        <a:effectLst>
          <a:outerShdw blurRad="44450" dist="27940" dir="5400000" algn="ctr">
            <a:srgbClr val="000000">
              <a:alpha val="32000"/>
            </a:srgbClr>
          </a:outerShdw>
        </a:effectLst>
        <a:sp3d>
          <a:bevelT w="190500" h="38100"/>
        </a:sp3d>
      </dgm:spPr>
      <dgm:t>
        <a:bodyPr/>
        <a:lstStyle/>
        <a:p>
          <a:r>
            <a:rPr lang="en-IN" dirty="0" err="1"/>
            <a:t>Opt</a:t>
          </a:r>
          <a:r>
            <a:rPr lang="en-IN" dirty="0"/>
            <a:t> for Sufficient sum insured: (minimum 10 times of monthly income)</a:t>
          </a:r>
          <a:endParaRPr lang="en-US" dirty="0"/>
        </a:p>
      </dgm:t>
    </dgm:pt>
    <dgm:pt modelId="{27BC91A5-98AF-4FC7-993D-9295EA6C663C}" type="parTrans" cxnId="{6B2E3BFE-0B67-4253-A5E5-E113ED8B894C}">
      <dgm:prSet/>
      <dgm:spPr/>
      <dgm:t>
        <a:bodyPr/>
        <a:lstStyle/>
        <a:p>
          <a:endParaRPr lang="en-US"/>
        </a:p>
      </dgm:t>
    </dgm:pt>
    <dgm:pt modelId="{E40B6852-59B4-4B98-B6FA-00B936F63E6C}" type="sibTrans" cxnId="{6B2E3BFE-0B67-4253-A5E5-E113ED8B894C}">
      <dgm:prSet/>
      <dgm:spPr/>
      <dgm:t>
        <a:bodyPr/>
        <a:lstStyle/>
        <a:p>
          <a:endParaRPr lang="en-US"/>
        </a:p>
      </dgm:t>
    </dgm:pt>
    <dgm:pt modelId="{3E608BB3-98D2-4512-BD1F-9111BCFDA55E}">
      <dgm:prSet/>
      <dgm:spPr>
        <a:ln>
          <a:noFill/>
        </a:ln>
        <a:effectLst>
          <a:outerShdw blurRad="44450" dist="27940" dir="5400000" algn="ctr">
            <a:srgbClr val="000000">
              <a:alpha val="32000"/>
            </a:srgbClr>
          </a:outerShdw>
        </a:effectLst>
        <a:sp3d>
          <a:bevelT w="190500" h="38100"/>
        </a:sp3d>
      </dgm:spPr>
      <dgm:t>
        <a:bodyPr/>
        <a:lstStyle/>
        <a:p>
          <a:r>
            <a:rPr lang="en-IN" dirty="0"/>
            <a:t>Declare your current health status</a:t>
          </a:r>
          <a:endParaRPr lang="en-US" dirty="0"/>
        </a:p>
      </dgm:t>
    </dgm:pt>
    <dgm:pt modelId="{65070DB0-2D14-4B1A-881F-929C437CD952}" type="parTrans" cxnId="{8C5C72DB-62E2-4E5B-B2BE-A5CB747EEAA2}">
      <dgm:prSet/>
      <dgm:spPr/>
      <dgm:t>
        <a:bodyPr/>
        <a:lstStyle/>
        <a:p>
          <a:endParaRPr lang="en-US"/>
        </a:p>
      </dgm:t>
    </dgm:pt>
    <dgm:pt modelId="{5EC6C1CF-25B8-47A9-AAAB-BA7BA8F7D23F}" type="sibTrans" cxnId="{8C5C72DB-62E2-4E5B-B2BE-A5CB747EEAA2}">
      <dgm:prSet/>
      <dgm:spPr/>
      <dgm:t>
        <a:bodyPr/>
        <a:lstStyle/>
        <a:p>
          <a:endParaRPr lang="en-US"/>
        </a:p>
      </dgm:t>
    </dgm:pt>
    <dgm:pt modelId="{23B5F589-FEBC-424C-BF61-D1809F753F90}">
      <dgm:prSet/>
      <dgm:spPr>
        <a:ln>
          <a:noFill/>
        </a:ln>
        <a:effectLst>
          <a:outerShdw blurRad="44450" dist="27940" dir="5400000" algn="ctr">
            <a:srgbClr val="000000">
              <a:alpha val="32000"/>
            </a:srgbClr>
          </a:outerShdw>
        </a:effectLst>
        <a:sp3d>
          <a:bevelT w="190500" h="38100"/>
        </a:sp3d>
      </dgm:spPr>
      <dgm:t>
        <a:bodyPr/>
        <a:lstStyle/>
        <a:p>
          <a:r>
            <a:rPr lang="en-IN" dirty="0"/>
            <a:t>Cover entire family</a:t>
          </a:r>
          <a:endParaRPr lang="en-US" dirty="0"/>
        </a:p>
      </dgm:t>
    </dgm:pt>
    <dgm:pt modelId="{838AAD6F-50D2-489C-9BFA-4D56669AE1BA}" type="parTrans" cxnId="{0225DBF6-8533-4327-9CEC-FDD1A0F68827}">
      <dgm:prSet/>
      <dgm:spPr/>
      <dgm:t>
        <a:bodyPr/>
        <a:lstStyle/>
        <a:p>
          <a:endParaRPr lang="en-US"/>
        </a:p>
      </dgm:t>
    </dgm:pt>
    <dgm:pt modelId="{2A2EF0B5-915D-4366-B310-2BD886BD63B9}" type="sibTrans" cxnId="{0225DBF6-8533-4327-9CEC-FDD1A0F68827}">
      <dgm:prSet/>
      <dgm:spPr/>
      <dgm:t>
        <a:bodyPr/>
        <a:lstStyle/>
        <a:p>
          <a:endParaRPr lang="en-US"/>
        </a:p>
      </dgm:t>
    </dgm:pt>
    <dgm:pt modelId="{B849C9E9-77B9-46F2-B10D-0421E2834023}">
      <dgm:prSet/>
      <dgm:spPr>
        <a:ln>
          <a:noFill/>
        </a:ln>
        <a:effectLst>
          <a:outerShdw blurRad="44450" dist="27940" dir="5400000" algn="ctr">
            <a:srgbClr val="000000">
              <a:alpha val="32000"/>
            </a:srgbClr>
          </a:outerShdw>
        </a:effectLst>
        <a:sp3d>
          <a:bevelT w="190500" h="38100"/>
        </a:sp3d>
      </dgm:spPr>
      <dgm:t>
        <a:bodyPr/>
        <a:lstStyle/>
        <a:p>
          <a:r>
            <a:rPr lang="en-IN" dirty="0"/>
            <a:t>Increase your sum insured with Top up Coverage. </a:t>
          </a:r>
          <a:endParaRPr lang="en-US" dirty="0"/>
        </a:p>
      </dgm:t>
    </dgm:pt>
    <dgm:pt modelId="{AE943016-7608-43D6-8891-F9D5CB375500}" type="parTrans" cxnId="{2C602213-1119-4CB7-8142-099F64A70315}">
      <dgm:prSet/>
      <dgm:spPr/>
      <dgm:t>
        <a:bodyPr/>
        <a:lstStyle/>
        <a:p>
          <a:endParaRPr lang="en-US"/>
        </a:p>
      </dgm:t>
    </dgm:pt>
    <dgm:pt modelId="{DEE4D0B7-D73E-450D-9692-73B94053BB3A}" type="sibTrans" cxnId="{2C602213-1119-4CB7-8142-099F64A70315}">
      <dgm:prSet/>
      <dgm:spPr/>
      <dgm:t>
        <a:bodyPr/>
        <a:lstStyle/>
        <a:p>
          <a:endParaRPr lang="en-US"/>
        </a:p>
      </dgm:t>
    </dgm:pt>
    <dgm:pt modelId="{F60DB78C-2043-47F9-82F8-85820AE82FFF}">
      <dgm:prSet/>
      <dgm:spPr>
        <a:ln>
          <a:noFill/>
        </a:ln>
        <a:effectLst>
          <a:outerShdw blurRad="44450" dist="27940" dir="5400000" algn="ctr">
            <a:srgbClr val="000000">
              <a:alpha val="32000"/>
            </a:srgbClr>
          </a:outerShdw>
        </a:effectLst>
        <a:sp3d>
          <a:bevelT w="190500" h="38100"/>
        </a:sp3d>
      </dgm:spPr>
      <dgm:t>
        <a:bodyPr/>
        <a:lstStyle/>
        <a:p>
          <a:r>
            <a:rPr lang="en-IN" dirty="0" err="1"/>
            <a:t>Opt</a:t>
          </a:r>
          <a:r>
            <a:rPr lang="en-IN" dirty="0"/>
            <a:t> for Higher or No room rent limits</a:t>
          </a:r>
          <a:endParaRPr lang="en-US" dirty="0"/>
        </a:p>
      </dgm:t>
    </dgm:pt>
    <dgm:pt modelId="{6042DC6D-D8EB-41EF-BCCF-EFB043F678B4}" type="parTrans" cxnId="{49889BCE-BC8B-429E-8BE6-8DC704266CE8}">
      <dgm:prSet/>
      <dgm:spPr/>
      <dgm:t>
        <a:bodyPr/>
        <a:lstStyle/>
        <a:p>
          <a:endParaRPr lang="en-US"/>
        </a:p>
      </dgm:t>
    </dgm:pt>
    <dgm:pt modelId="{2A4571C3-328E-4D80-81ED-2C559ECE68F6}" type="sibTrans" cxnId="{49889BCE-BC8B-429E-8BE6-8DC704266CE8}">
      <dgm:prSet/>
      <dgm:spPr/>
      <dgm:t>
        <a:bodyPr/>
        <a:lstStyle/>
        <a:p>
          <a:endParaRPr lang="en-US"/>
        </a:p>
      </dgm:t>
    </dgm:pt>
    <dgm:pt modelId="{C7FBC6AF-18ED-439E-B31A-C7835D538D7F}">
      <dgm:prSet/>
      <dgm:spPr>
        <a:ln>
          <a:noFill/>
        </a:ln>
        <a:effectLst>
          <a:outerShdw blurRad="44450" dist="27940" dir="5400000" algn="ctr">
            <a:srgbClr val="000000">
              <a:alpha val="32000"/>
            </a:srgbClr>
          </a:outerShdw>
        </a:effectLst>
        <a:sp3d>
          <a:bevelT w="190500" h="38100"/>
        </a:sp3d>
      </dgm:spPr>
      <dgm:t>
        <a:bodyPr/>
        <a:lstStyle/>
        <a:p>
          <a:r>
            <a:rPr lang="en-IN" dirty="0"/>
            <a:t>Look for Co-payment / Sub limit clause</a:t>
          </a:r>
          <a:endParaRPr lang="en-US" dirty="0"/>
        </a:p>
      </dgm:t>
    </dgm:pt>
    <dgm:pt modelId="{4A4C403E-BF8A-4954-BDCC-05F957FA666F}" type="parTrans" cxnId="{EC7C93C4-D482-4353-B5F9-FDF786A78D64}">
      <dgm:prSet/>
      <dgm:spPr/>
      <dgm:t>
        <a:bodyPr/>
        <a:lstStyle/>
        <a:p>
          <a:endParaRPr lang="en-US"/>
        </a:p>
      </dgm:t>
    </dgm:pt>
    <dgm:pt modelId="{CCF1E425-6FE8-4A54-AFE9-908BDE272AE1}" type="sibTrans" cxnId="{EC7C93C4-D482-4353-B5F9-FDF786A78D64}">
      <dgm:prSet/>
      <dgm:spPr/>
      <dgm:t>
        <a:bodyPr/>
        <a:lstStyle/>
        <a:p>
          <a:endParaRPr lang="en-US"/>
        </a:p>
      </dgm:t>
    </dgm:pt>
    <dgm:pt modelId="{30167D0B-D1C7-4A95-BA98-DEB67080A86F}">
      <dgm:prSet/>
      <dgm:spPr>
        <a:ln>
          <a:noFill/>
        </a:ln>
        <a:effectLst>
          <a:outerShdw blurRad="44450" dist="27940" dir="5400000" algn="ctr">
            <a:srgbClr val="000000">
              <a:alpha val="32000"/>
            </a:srgbClr>
          </a:outerShdw>
        </a:effectLst>
        <a:sp3d>
          <a:bevelT w="190500" h="38100"/>
        </a:sp3d>
      </dgm:spPr>
      <dgm:t>
        <a:bodyPr/>
        <a:lstStyle/>
        <a:p>
          <a:r>
            <a:rPr lang="en-IN" dirty="0"/>
            <a:t>Avoid buying to many coverages. </a:t>
          </a:r>
          <a:endParaRPr lang="en-US" dirty="0"/>
        </a:p>
      </dgm:t>
    </dgm:pt>
    <dgm:pt modelId="{346C4F02-98B5-435F-A821-ECA9C5228B90}" type="parTrans" cxnId="{FFACC5C4-E049-4ABE-A259-7F2D6AFE785B}">
      <dgm:prSet/>
      <dgm:spPr/>
      <dgm:t>
        <a:bodyPr/>
        <a:lstStyle/>
        <a:p>
          <a:endParaRPr lang="en-US"/>
        </a:p>
      </dgm:t>
    </dgm:pt>
    <dgm:pt modelId="{3A84352A-56DE-4A95-BC37-B5FE7441A84D}" type="sibTrans" cxnId="{FFACC5C4-E049-4ABE-A259-7F2D6AFE785B}">
      <dgm:prSet/>
      <dgm:spPr/>
      <dgm:t>
        <a:bodyPr/>
        <a:lstStyle/>
        <a:p>
          <a:endParaRPr lang="en-US"/>
        </a:p>
      </dgm:t>
    </dgm:pt>
    <dgm:pt modelId="{34A2F332-96C2-4708-B52C-2AB0BD275192}">
      <dgm:prSet/>
      <dgm:spPr>
        <a:ln>
          <a:noFill/>
        </a:ln>
        <a:effectLst>
          <a:outerShdw blurRad="44450" dist="27940" dir="5400000" algn="ctr">
            <a:srgbClr val="000000">
              <a:alpha val="32000"/>
            </a:srgbClr>
          </a:outerShdw>
        </a:effectLst>
        <a:sp3d>
          <a:bevelT w="190500" h="38100"/>
        </a:sp3d>
      </dgm:spPr>
      <dgm:t>
        <a:bodyPr/>
        <a:lstStyle/>
        <a:p>
          <a:r>
            <a:rPr lang="en-IN"/>
            <a:t>Check for claims settlement ratio</a:t>
          </a:r>
          <a:endParaRPr lang="en-US"/>
        </a:p>
      </dgm:t>
    </dgm:pt>
    <dgm:pt modelId="{3BE4EFB0-4DAE-42E0-9E13-8AD628AB438C}" type="parTrans" cxnId="{B9B658C4-5A0F-4697-8FF1-FFFD918419D2}">
      <dgm:prSet/>
      <dgm:spPr/>
      <dgm:t>
        <a:bodyPr/>
        <a:lstStyle/>
        <a:p>
          <a:endParaRPr lang="en-US"/>
        </a:p>
      </dgm:t>
    </dgm:pt>
    <dgm:pt modelId="{B47D9C87-648C-4F33-8819-64B4116916BA}" type="sibTrans" cxnId="{B9B658C4-5A0F-4697-8FF1-FFFD918419D2}">
      <dgm:prSet/>
      <dgm:spPr/>
      <dgm:t>
        <a:bodyPr/>
        <a:lstStyle/>
        <a:p>
          <a:endParaRPr lang="en-US"/>
        </a:p>
      </dgm:t>
    </dgm:pt>
    <dgm:pt modelId="{EEEB0AD7-2545-4FAE-9793-90B22472ED69}">
      <dgm:prSet/>
      <dgm:spPr>
        <a:ln>
          <a:noFill/>
        </a:ln>
        <a:effectLst>
          <a:outerShdw blurRad="44450" dist="27940" dir="5400000" algn="ctr">
            <a:srgbClr val="000000">
              <a:alpha val="32000"/>
            </a:srgbClr>
          </a:outerShdw>
        </a:effectLst>
        <a:sp3d>
          <a:bevelT w="190500" h="38100"/>
        </a:sp3d>
      </dgm:spPr>
      <dgm:t>
        <a:bodyPr/>
        <a:lstStyle/>
        <a:p>
          <a:r>
            <a:rPr lang="en-IN" dirty="0"/>
            <a:t>Check Network hospital list in your city, District </a:t>
          </a:r>
          <a:endParaRPr lang="en-US" dirty="0"/>
        </a:p>
      </dgm:t>
    </dgm:pt>
    <dgm:pt modelId="{B4DAF87D-EB48-486E-8639-59D9E6C885D3}" type="parTrans" cxnId="{A3DEE1C7-B108-4878-B62E-AD0996E358D2}">
      <dgm:prSet/>
      <dgm:spPr/>
      <dgm:t>
        <a:bodyPr/>
        <a:lstStyle/>
        <a:p>
          <a:endParaRPr lang="en-US"/>
        </a:p>
      </dgm:t>
    </dgm:pt>
    <dgm:pt modelId="{FE88994D-806B-4B6A-87E9-594BFAFEE492}" type="sibTrans" cxnId="{A3DEE1C7-B108-4878-B62E-AD0996E358D2}">
      <dgm:prSet/>
      <dgm:spPr/>
      <dgm:t>
        <a:bodyPr/>
        <a:lstStyle/>
        <a:p>
          <a:endParaRPr lang="en-US"/>
        </a:p>
      </dgm:t>
    </dgm:pt>
    <dgm:pt modelId="{F257BB56-0FAB-43A4-BB98-A240C4FA65B3}">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IN" dirty="0"/>
            <a:t>Check exclusions</a:t>
          </a:r>
          <a:endParaRPr lang="en-US" dirty="0"/>
        </a:p>
      </dgm:t>
    </dgm:pt>
    <dgm:pt modelId="{43E410F3-6F47-4CE1-9FE6-60961E0C9A4A}" type="parTrans" cxnId="{2FFC6D03-4587-427E-A203-044E256B4786}">
      <dgm:prSet/>
      <dgm:spPr/>
      <dgm:t>
        <a:bodyPr/>
        <a:lstStyle/>
        <a:p>
          <a:endParaRPr lang="en-US"/>
        </a:p>
      </dgm:t>
    </dgm:pt>
    <dgm:pt modelId="{C54F343B-75DA-48E3-BE96-3370E4A86D33}" type="sibTrans" cxnId="{2FFC6D03-4587-427E-A203-044E256B4786}">
      <dgm:prSet/>
      <dgm:spPr/>
      <dgm:t>
        <a:bodyPr/>
        <a:lstStyle/>
        <a:p>
          <a:endParaRPr lang="en-US"/>
        </a:p>
      </dgm:t>
    </dgm:pt>
    <dgm:pt modelId="{2FEA10E5-D937-4AA7-9FD0-8D613C0652B1}" type="pres">
      <dgm:prSet presAssocID="{3711CADB-FAA5-43E9-9C10-EBF0EB0FFBB2}" presName="diagram" presStyleCnt="0">
        <dgm:presLayoutVars>
          <dgm:dir/>
          <dgm:resizeHandles val="exact"/>
        </dgm:presLayoutVars>
      </dgm:prSet>
      <dgm:spPr/>
    </dgm:pt>
    <dgm:pt modelId="{3A23BF63-0C7E-49BB-BE26-37E75E9FC9B2}" type="pres">
      <dgm:prSet presAssocID="{AC9C27E2-5A22-456E-8FF5-8C1B1539BE63}" presName="node" presStyleLbl="node1" presStyleIdx="0" presStyleCnt="11">
        <dgm:presLayoutVars>
          <dgm:bulletEnabled val="1"/>
        </dgm:presLayoutVars>
      </dgm:prSet>
      <dgm:spPr/>
    </dgm:pt>
    <dgm:pt modelId="{FE3E5912-B626-4905-A0B4-E1130496D073}" type="pres">
      <dgm:prSet presAssocID="{05719A56-C2D4-4519-8009-A30CF92271E5}" presName="sibTrans" presStyleCnt="0"/>
      <dgm:spPr/>
    </dgm:pt>
    <dgm:pt modelId="{40E93FBB-4522-48D8-A8D0-28DF4BCF147E}" type="pres">
      <dgm:prSet presAssocID="{32C1CF0C-7475-48C6-A6AD-60BCCB97227D}" presName="node" presStyleLbl="node1" presStyleIdx="1" presStyleCnt="11">
        <dgm:presLayoutVars>
          <dgm:bulletEnabled val="1"/>
        </dgm:presLayoutVars>
      </dgm:prSet>
      <dgm:spPr/>
    </dgm:pt>
    <dgm:pt modelId="{7759B649-BD5D-4B2D-BE1F-0C5F3311E9B0}" type="pres">
      <dgm:prSet presAssocID="{E40B6852-59B4-4B98-B6FA-00B936F63E6C}" presName="sibTrans" presStyleCnt="0"/>
      <dgm:spPr/>
    </dgm:pt>
    <dgm:pt modelId="{D355716B-5EBF-4802-B07A-C18888FCF7E3}" type="pres">
      <dgm:prSet presAssocID="{3E608BB3-98D2-4512-BD1F-9111BCFDA55E}" presName="node" presStyleLbl="node1" presStyleIdx="2" presStyleCnt="11">
        <dgm:presLayoutVars>
          <dgm:bulletEnabled val="1"/>
        </dgm:presLayoutVars>
      </dgm:prSet>
      <dgm:spPr/>
    </dgm:pt>
    <dgm:pt modelId="{B6C2FA60-AF33-473C-97C3-D674E89A0043}" type="pres">
      <dgm:prSet presAssocID="{5EC6C1CF-25B8-47A9-AAAB-BA7BA8F7D23F}" presName="sibTrans" presStyleCnt="0"/>
      <dgm:spPr/>
    </dgm:pt>
    <dgm:pt modelId="{57FF9265-C7DB-4C7D-8038-7499CC3A01CE}" type="pres">
      <dgm:prSet presAssocID="{23B5F589-FEBC-424C-BF61-D1809F753F90}" presName="node" presStyleLbl="node1" presStyleIdx="3" presStyleCnt="11">
        <dgm:presLayoutVars>
          <dgm:bulletEnabled val="1"/>
        </dgm:presLayoutVars>
      </dgm:prSet>
      <dgm:spPr/>
    </dgm:pt>
    <dgm:pt modelId="{48D2EA30-C36C-4D8E-998D-BF18AC6F4B63}" type="pres">
      <dgm:prSet presAssocID="{2A2EF0B5-915D-4366-B310-2BD886BD63B9}" presName="sibTrans" presStyleCnt="0"/>
      <dgm:spPr/>
    </dgm:pt>
    <dgm:pt modelId="{FF5ED8AC-1C56-4695-9D17-C12F9B0830ED}" type="pres">
      <dgm:prSet presAssocID="{B849C9E9-77B9-46F2-B10D-0421E2834023}" presName="node" presStyleLbl="node1" presStyleIdx="4" presStyleCnt="11">
        <dgm:presLayoutVars>
          <dgm:bulletEnabled val="1"/>
        </dgm:presLayoutVars>
      </dgm:prSet>
      <dgm:spPr/>
    </dgm:pt>
    <dgm:pt modelId="{14413792-86CC-444F-8FFA-279B04AA0ED2}" type="pres">
      <dgm:prSet presAssocID="{DEE4D0B7-D73E-450D-9692-73B94053BB3A}" presName="sibTrans" presStyleCnt="0"/>
      <dgm:spPr/>
    </dgm:pt>
    <dgm:pt modelId="{B3086814-3988-4105-B9B3-059BCE189234}" type="pres">
      <dgm:prSet presAssocID="{F60DB78C-2043-47F9-82F8-85820AE82FFF}" presName="node" presStyleLbl="node1" presStyleIdx="5" presStyleCnt="11">
        <dgm:presLayoutVars>
          <dgm:bulletEnabled val="1"/>
        </dgm:presLayoutVars>
      </dgm:prSet>
      <dgm:spPr/>
    </dgm:pt>
    <dgm:pt modelId="{DD0D0B6B-2337-4E27-9566-44BBBA2F3637}" type="pres">
      <dgm:prSet presAssocID="{2A4571C3-328E-4D80-81ED-2C559ECE68F6}" presName="sibTrans" presStyleCnt="0"/>
      <dgm:spPr/>
    </dgm:pt>
    <dgm:pt modelId="{0AA507B6-38CA-4EBB-8A1E-772D1334AD91}" type="pres">
      <dgm:prSet presAssocID="{C7FBC6AF-18ED-439E-B31A-C7835D538D7F}" presName="node" presStyleLbl="node1" presStyleIdx="6" presStyleCnt="11">
        <dgm:presLayoutVars>
          <dgm:bulletEnabled val="1"/>
        </dgm:presLayoutVars>
      </dgm:prSet>
      <dgm:spPr/>
    </dgm:pt>
    <dgm:pt modelId="{BD746222-82C8-4566-9BC3-E2B5A920A7E6}" type="pres">
      <dgm:prSet presAssocID="{CCF1E425-6FE8-4A54-AFE9-908BDE272AE1}" presName="sibTrans" presStyleCnt="0"/>
      <dgm:spPr/>
    </dgm:pt>
    <dgm:pt modelId="{07C41D3E-745B-4EA6-A3C7-54164C148BFE}" type="pres">
      <dgm:prSet presAssocID="{30167D0B-D1C7-4A95-BA98-DEB67080A86F}" presName="node" presStyleLbl="node1" presStyleIdx="7" presStyleCnt="11">
        <dgm:presLayoutVars>
          <dgm:bulletEnabled val="1"/>
        </dgm:presLayoutVars>
      </dgm:prSet>
      <dgm:spPr/>
    </dgm:pt>
    <dgm:pt modelId="{6695497E-47FE-4985-9407-A421B7867409}" type="pres">
      <dgm:prSet presAssocID="{3A84352A-56DE-4A95-BC37-B5FE7441A84D}" presName="sibTrans" presStyleCnt="0"/>
      <dgm:spPr/>
    </dgm:pt>
    <dgm:pt modelId="{772D789B-3B68-4F20-8A3E-0EED00969CD3}" type="pres">
      <dgm:prSet presAssocID="{34A2F332-96C2-4708-B52C-2AB0BD275192}" presName="node" presStyleLbl="node1" presStyleIdx="8" presStyleCnt="11">
        <dgm:presLayoutVars>
          <dgm:bulletEnabled val="1"/>
        </dgm:presLayoutVars>
      </dgm:prSet>
      <dgm:spPr/>
    </dgm:pt>
    <dgm:pt modelId="{56143AA7-AFAB-4CE3-9377-9BF33DC96CFC}" type="pres">
      <dgm:prSet presAssocID="{B47D9C87-648C-4F33-8819-64B4116916BA}" presName="sibTrans" presStyleCnt="0"/>
      <dgm:spPr/>
    </dgm:pt>
    <dgm:pt modelId="{979CC8EF-9FE6-4C37-8166-73B4CE7D0E62}" type="pres">
      <dgm:prSet presAssocID="{EEEB0AD7-2545-4FAE-9793-90B22472ED69}" presName="node" presStyleLbl="node1" presStyleIdx="9" presStyleCnt="11">
        <dgm:presLayoutVars>
          <dgm:bulletEnabled val="1"/>
        </dgm:presLayoutVars>
      </dgm:prSet>
      <dgm:spPr/>
    </dgm:pt>
    <dgm:pt modelId="{27EB9A38-C67C-4C63-AC3B-11C4A774D56A}" type="pres">
      <dgm:prSet presAssocID="{FE88994D-806B-4B6A-87E9-594BFAFEE492}" presName="sibTrans" presStyleCnt="0"/>
      <dgm:spPr/>
    </dgm:pt>
    <dgm:pt modelId="{12D9AEB8-90B6-45D3-BF26-D02555323E44}" type="pres">
      <dgm:prSet presAssocID="{F257BB56-0FAB-43A4-BB98-A240C4FA65B3}" presName="node" presStyleLbl="node1" presStyleIdx="10" presStyleCnt="11">
        <dgm:presLayoutVars>
          <dgm:bulletEnabled val="1"/>
        </dgm:presLayoutVars>
      </dgm:prSet>
      <dgm:spPr/>
    </dgm:pt>
  </dgm:ptLst>
  <dgm:cxnLst>
    <dgm:cxn modelId="{2FFC6D03-4587-427E-A203-044E256B4786}" srcId="{3711CADB-FAA5-43E9-9C10-EBF0EB0FFBB2}" destId="{F257BB56-0FAB-43A4-BB98-A240C4FA65B3}" srcOrd="10" destOrd="0" parTransId="{43E410F3-6F47-4CE1-9FE6-60961E0C9A4A}" sibTransId="{C54F343B-75DA-48E3-BE96-3370E4A86D33}"/>
    <dgm:cxn modelId="{AECEB80C-5167-4674-89BC-5902DC4C79B4}" type="presOf" srcId="{B849C9E9-77B9-46F2-B10D-0421E2834023}" destId="{FF5ED8AC-1C56-4695-9D17-C12F9B0830ED}" srcOrd="0" destOrd="0" presId="urn:microsoft.com/office/officeart/2005/8/layout/default"/>
    <dgm:cxn modelId="{2C602213-1119-4CB7-8142-099F64A70315}" srcId="{3711CADB-FAA5-43E9-9C10-EBF0EB0FFBB2}" destId="{B849C9E9-77B9-46F2-B10D-0421E2834023}" srcOrd="4" destOrd="0" parTransId="{AE943016-7608-43D6-8891-F9D5CB375500}" sibTransId="{DEE4D0B7-D73E-450D-9692-73B94053BB3A}"/>
    <dgm:cxn modelId="{4731E014-F35D-4712-B585-81DBA632ECE7}" type="presOf" srcId="{34A2F332-96C2-4708-B52C-2AB0BD275192}" destId="{772D789B-3B68-4F20-8A3E-0EED00969CD3}" srcOrd="0" destOrd="0" presId="urn:microsoft.com/office/officeart/2005/8/layout/default"/>
    <dgm:cxn modelId="{114C0822-5A08-4BEA-9EEB-696D3177206F}" type="presOf" srcId="{EEEB0AD7-2545-4FAE-9793-90B22472ED69}" destId="{979CC8EF-9FE6-4C37-8166-73B4CE7D0E62}" srcOrd="0" destOrd="0" presId="urn:microsoft.com/office/officeart/2005/8/layout/default"/>
    <dgm:cxn modelId="{7B6E3526-D88B-45C4-BDE1-946B7FF86619}" type="presOf" srcId="{F257BB56-0FAB-43A4-BB98-A240C4FA65B3}" destId="{12D9AEB8-90B6-45D3-BF26-D02555323E44}" srcOrd="0" destOrd="0" presId="urn:microsoft.com/office/officeart/2005/8/layout/default"/>
    <dgm:cxn modelId="{1A6AE95D-3DFE-421E-9977-68443C2D0D15}" type="presOf" srcId="{3E608BB3-98D2-4512-BD1F-9111BCFDA55E}" destId="{D355716B-5EBF-4802-B07A-C18888FCF7E3}" srcOrd="0" destOrd="0" presId="urn:microsoft.com/office/officeart/2005/8/layout/default"/>
    <dgm:cxn modelId="{533F326C-00CF-482E-9108-64C34568661A}" type="presOf" srcId="{23B5F589-FEBC-424C-BF61-D1809F753F90}" destId="{57FF9265-C7DB-4C7D-8038-7499CC3A01CE}" srcOrd="0" destOrd="0" presId="urn:microsoft.com/office/officeart/2005/8/layout/default"/>
    <dgm:cxn modelId="{611ABD6C-13C6-4262-B9A4-1B521695AF54}" type="presOf" srcId="{C7FBC6AF-18ED-439E-B31A-C7835D538D7F}" destId="{0AA507B6-38CA-4EBB-8A1E-772D1334AD91}" srcOrd="0" destOrd="0" presId="urn:microsoft.com/office/officeart/2005/8/layout/default"/>
    <dgm:cxn modelId="{FD363E89-CDC4-4733-8AE7-5F496D3B4496}" type="presOf" srcId="{32C1CF0C-7475-48C6-A6AD-60BCCB97227D}" destId="{40E93FBB-4522-48D8-A8D0-28DF4BCF147E}" srcOrd="0" destOrd="0" presId="urn:microsoft.com/office/officeart/2005/8/layout/default"/>
    <dgm:cxn modelId="{62CA2393-077C-4812-B0C3-CFEFD1D8A485}" type="presOf" srcId="{3711CADB-FAA5-43E9-9C10-EBF0EB0FFBB2}" destId="{2FEA10E5-D937-4AA7-9FD0-8D613C0652B1}" srcOrd="0" destOrd="0" presId="urn:microsoft.com/office/officeart/2005/8/layout/default"/>
    <dgm:cxn modelId="{B9B658C4-5A0F-4697-8FF1-FFFD918419D2}" srcId="{3711CADB-FAA5-43E9-9C10-EBF0EB0FFBB2}" destId="{34A2F332-96C2-4708-B52C-2AB0BD275192}" srcOrd="8" destOrd="0" parTransId="{3BE4EFB0-4DAE-42E0-9E13-8AD628AB438C}" sibTransId="{B47D9C87-648C-4F33-8819-64B4116916BA}"/>
    <dgm:cxn modelId="{EC7C93C4-D482-4353-B5F9-FDF786A78D64}" srcId="{3711CADB-FAA5-43E9-9C10-EBF0EB0FFBB2}" destId="{C7FBC6AF-18ED-439E-B31A-C7835D538D7F}" srcOrd="6" destOrd="0" parTransId="{4A4C403E-BF8A-4954-BDCC-05F957FA666F}" sibTransId="{CCF1E425-6FE8-4A54-AFE9-908BDE272AE1}"/>
    <dgm:cxn modelId="{FFACC5C4-E049-4ABE-A259-7F2D6AFE785B}" srcId="{3711CADB-FAA5-43E9-9C10-EBF0EB0FFBB2}" destId="{30167D0B-D1C7-4A95-BA98-DEB67080A86F}" srcOrd="7" destOrd="0" parTransId="{346C4F02-98B5-435F-A821-ECA9C5228B90}" sibTransId="{3A84352A-56DE-4A95-BC37-B5FE7441A84D}"/>
    <dgm:cxn modelId="{785E95C7-30BB-4436-8CB3-6A462F93EDBD}" type="presOf" srcId="{AC9C27E2-5A22-456E-8FF5-8C1B1539BE63}" destId="{3A23BF63-0C7E-49BB-BE26-37E75E9FC9B2}" srcOrd="0" destOrd="0" presId="urn:microsoft.com/office/officeart/2005/8/layout/default"/>
    <dgm:cxn modelId="{A3DEE1C7-B108-4878-B62E-AD0996E358D2}" srcId="{3711CADB-FAA5-43E9-9C10-EBF0EB0FFBB2}" destId="{EEEB0AD7-2545-4FAE-9793-90B22472ED69}" srcOrd="9" destOrd="0" parTransId="{B4DAF87D-EB48-486E-8639-59D9E6C885D3}" sibTransId="{FE88994D-806B-4B6A-87E9-594BFAFEE492}"/>
    <dgm:cxn modelId="{49889BCE-BC8B-429E-8BE6-8DC704266CE8}" srcId="{3711CADB-FAA5-43E9-9C10-EBF0EB0FFBB2}" destId="{F60DB78C-2043-47F9-82F8-85820AE82FFF}" srcOrd="5" destOrd="0" parTransId="{6042DC6D-D8EB-41EF-BCCF-EFB043F678B4}" sibTransId="{2A4571C3-328E-4D80-81ED-2C559ECE68F6}"/>
    <dgm:cxn modelId="{B27CDCD9-6F4E-426B-8AF6-A3070D9740C5}" type="presOf" srcId="{F60DB78C-2043-47F9-82F8-85820AE82FFF}" destId="{B3086814-3988-4105-B9B3-059BCE189234}" srcOrd="0" destOrd="0" presId="urn:microsoft.com/office/officeart/2005/8/layout/default"/>
    <dgm:cxn modelId="{8C5C72DB-62E2-4E5B-B2BE-A5CB747EEAA2}" srcId="{3711CADB-FAA5-43E9-9C10-EBF0EB0FFBB2}" destId="{3E608BB3-98D2-4512-BD1F-9111BCFDA55E}" srcOrd="2" destOrd="0" parTransId="{65070DB0-2D14-4B1A-881F-929C437CD952}" sibTransId="{5EC6C1CF-25B8-47A9-AAAB-BA7BA8F7D23F}"/>
    <dgm:cxn modelId="{E71B4BDE-7C42-4BC7-B2FC-6BB2A4F477AC}" type="presOf" srcId="{30167D0B-D1C7-4A95-BA98-DEB67080A86F}" destId="{07C41D3E-745B-4EA6-A3C7-54164C148BFE}" srcOrd="0" destOrd="0" presId="urn:microsoft.com/office/officeart/2005/8/layout/default"/>
    <dgm:cxn modelId="{507F51F2-04FF-477E-8B7C-2E2EC899400B}" srcId="{3711CADB-FAA5-43E9-9C10-EBF0EB0FFBB2}" destId="{AC9C27E2-5A22-456E-8FF5-8C1B1539BE63}" srcOrd="0" destOrd="0" parTransId="{35D8B219-3737-4208-A923-4B5AA9FBB636}" sibTransId="{05719A56-C2D4-4519-8009-A30CF92271E5}"/>
    <dgm:cxn modelId="{0225DBF6-8533-4327-9CEC-FDD1A0F68827}" srcId="{3711CADB-FAA5-43E9-9C10-EBF0EB0FFBB2}" destId="{23B5F589-FEBC-424C-BF61-D1809F753F90}" srcOrd="3" destOrd="0" parTransId="{838AAD6F-50D2-489C-9BFA-4D56669AE1BA}" sibTransId="{2A2EF0B5-915D-4366-B310-2BD886BD63B9}"/>
    <dgm:cxn modelId="{6B2E3BFE-0B67-4253-A5E5-E113ED8B894C}" srcId="{3711CADB-FAA5-43E9-9C10-EBF0EB0FFBB2}" destId="{32C1CF0C-7475-48C6-A6AD-60BCCB97227D}" srcOrd="1" destOrd="0" parTransId="{27BC91A5-98AF-4FC7-993D-9295EA6C663C}" sibTransId="{E40B6852-59B4-4B98-B6FA-00B936F63E6C}"/>
    <dgm:cxn modelId="{85D3DB37-01A9-4425-A9CA-101668C06B83}" type="presParOf" srcId="{2FEA10E5-D937-4AA7-9FD0-8D613C0652B1}" destId="{3A23BF63-0C7E-49BB-BE26-37E75E9FC9B2}" srcOrd="0" destOrd="0" presId="urn:microsoft.com/office/officeart/2005/8/layout/default"/>
    <dgm:cxn modelId="{650CC3E5-51B9-4814-BD65-BCF824BEA06A}" type="presParOf" srcId="{2FEA10E5-D937-4AA7-9FD0-8D613C0652B1}" destId="{FE3E5912-B626-4905-A0B4-E1130496D073}" srcOrd="1" destOrd="0" presId="urn:microsoft.com/office/officeart/2005/8/layout/default"/>
    <dgm:cxn modelId="{BEAF3C45-34D7-4E5C-8139-C4C8817123CB}" type="presParOf" srcId="{2FEA10E5-D937-4AA7-9FD0-8D613C0652B1}" destId="{40E93FBB-4522-48D8-A8D0-28DF4BCF147E}" srcOrd="2" destOrd="0" presId="urn:microsoft.com/office/officeart/2005/8/layout/default"/>
    <dgm:cxn modelId="{15E71A21-7D0B-46FC-9DE9-1F553755027B}" type="presParOf" srcId="{2FEA10E5-D937-4AA7-9FD0-8D613C0652B1}" destId="{7759B649-BD5D-4B2D-BE1F-0C5F3311E9B0}" srcOrd="3" destOrd="0" presId="urn:microsoft.com/office/officeart/2005/8/layout/default"/>
    <dgm:cxn modelId="{FC4A5912-792F-459A-B8F2-8AF315CB30A5}" type="presParOf" srcId="{2FEA10E5-D937-4AA7-9FD0-8D613C0652B1}" destId="{D355716B-5EBF-4802-B07A-C18888FCF7E3}" srcOrd="4" destOrd="0" presId="urn:microsoft.com/office/officeart/2005/8/layout/default"/>
    <dgm:cxn modelId="{8A1E0076-853A-4614-8035-7E25B680D7F1}" type="presParOf" srcId="{2FEA10E5-D937-4AA7-9FD0-8D613C0652B1}" destId="{B6C2FA60-AF33-473C-97C3-D674E89A0043}" srcOrd="5" destOrd="0" presId="urn:microsoft.com/office/officeart/2005/8/layout/default"/>
    <dgm:cxn modelId="{FD986AF0-F64E-4F76-9DA1-7FE30ECA7765}" type="presParOf" srcId="{2FEA10E5-D937-4AA7-9FD0-8D613C0652B1}" destId="{57FF9265-C7DB-4C7D-8038-7499CC3A01CE}" srcOrd="6" destOrd="0" presId="urn:microsoft.com/office/officeart/2005/8/layout/default"/>
    <dgm:cxn modelId="{45552952-1ADB-4DC3-A92A-6F5D73525729}" type="presParOf" srcId="{2FEA10E5-D937-4AA7-9FD0-8D613C0652B1}" destId="{48D2EA30-C36C-4D8E-998D-BF18AC6F4B63}" srcOrd="7" destOrd="0" presId="urn:microsoft.com/office/officeart/2005/8/layout/default"/>
    <dgm:cxn modelId="{3D6D59F6-9BDE-4A0E-A0AB-BE1FAF78405B}" type="presParOf" srcId="{2FEA10E5-D937-4AA7-9FD0-8D613C0652B1}" destId="{FF5ED8AC-1C56-4695-9D17-C12F9B0830ED}" srcOrd="8" destOrd="0" presId="urn:microsoft.com/office/officeart/2005/8/layout/default"/>
    <dgm:cxn modelId="{66DCC582-72A5-433D-A2DE-DBEE98A262C3}" type="presParOf" srcId="{2FEA10E5-D937-4AA7-9FD0-8D613C0652B1}" destId="{14413792-86CC-444F-8FFA-279B04AA0ED2}" srcOrd="9" destOrd="0" presId="urn:microsoft.com/office/officeart/2005/8/layout/default"/>
    <dgm:cxn modelId="{8D7A8E1A-5772-4C03-AF52-24FFAACD8C28}" type="presParOf" srcId="{2FEA10E5-D937-4AA7-9FD0-8D613C0652B1}" destId="{B3086814-3988-4105-B9B3-059BCE189234}" srcOrd="10" destOrd="0" presId="urn:microsoft.com/office/officeart/2005/8/layout/default"/>
    <dgm:cxn modelId="{729B1BFE-55EF-4EA2-AF88-BF1E286CA579}" type="presParOf" srcId="{2FEA10E5-D937-4AA7-9FD0-8D613C0652B1}" destId="{DD0D0B6B-2337-4E27-9566-44BBBA2F3637}" srcOrd="11" destOrd="0" presId="urn:microsoft.com/office/officeart/2005/8/layout/default"/>
    <dgm:cxn modelId="{4098899E-AFE5-4054-971C-C8A9D62ADA35}" type="presParOf" srcId="{2FEA10E5-D937-4AA7-9FD0-8D613C0652B1}" destId="{0AA507B6-38CA-4EBB-8A1E-772D1334AD91}" srcOrd="12" destOrd="0" presId="urn:microsoft.com/office/officeart/2005/8/layout/default"/>
    <dgm:cxn modelId="{3571A58C-76D9-4987-A208-45C84142B2F9}" type="presParOf" srcId="{2FEA10E5-D937-4AA7-9FD0-8D613C0652B1}" destId="{BD746222-82C8-4566-9BC3-E2B5A920A7E6}" srcOrd="13" destOrd="0" presId="urn:microsoft.com/office/officeart/2005/8/layout/default"/>
    <dgm:cxn modelId="{063ED650-1AA0-418E-9806-7AE09B2FD621}" type="presParOf" srcId="{2FEA10E5-D937-4AA7-9FD0-8D613C0652B1}" destId="{07C41D3E-745B-4EA6-A3C7-54164C148BFE}" srcOrd="14" destOrd="0" presId="urn:microsoft.com/office/officeart/2005/8/layout/default"/>
    <dgm:cxn modelId="{8D7EFD0E-A964-47FC-9368-17A1786D1A4A}" type="presParOf" srcId="{2FEA10E5-D937-4AA7-9FD0-8D613C0652B1}" destId="{6695497E-47FE-4985-9407-A421B7867409}" srcOrd="15" destOrd="0" presId="urn:microsoft.com/office/officeart/2005/8/layout/default"/>
    <dgm:cxn modelId="{E0B3493C-FC21-4456-AA23-F0C768A72128}" type="presParOf" srcId="{2FEA10E5-D937-4AA7-9FD0-8D613C0652B1}" destId="{772D789B-3B68-4F20-8A3E-0EED00969CD3}" srcOrd="16" destOrd="0" presId="urn:microsoft.com/office/officeart/2005/8/layout/default"/>
    <dgm:cxn modelId="{7D9A1477-EE9F-45B7-BC85-BFC52D351E9A}" type="presParOf" srcId="{2FEA10E5-D937-4AA7-9FD0-8D613C0652B1}" destId="{56143AA7-AFAB-4CE3-9377-9BF33DC96CFC}" srcOrd="17" destOrd="0" presId="urn:microsoft.com/office/officeart/2005/8/layout/default"/>
    <dgm:cxn modelId="{226F4B7C-B499-4958-81BD-16010A17BB45}" type="presParOf" srcId="{2FEA10E5-D937-4AA7-9FD0-8D613C0652B1}" destId="{979CC8EF-9FE6-4C37-8166-73B4CE7D0E62}" srcOrd="18" destOrd="0" presId="urn:microsoft.com/office/officeart/2005/8/layout/default"/>
    <dgm:cxn modelId="{1E92E41D-0635-41D5-8E43-76B07E7BF5D7}" type="presParOf" srcId="{2FEA10E5-D937-4AA7-9FD0-8D613C0652B1}" destId="{27EB9A38-C67C-4C63-AC3B-11C4A774D56A}" srcOrd="19" destOrd="0" presId="urn:microsoft.com/office/officeart/2005/8/layout/default"/>
    <dgm:cxn modelId="{EFD52DA2-850F-4EFB-8334-8CE573B7D79B}" type="presParOf" srcId="{2FEA10E5-D937-4AA7-9FD0-8D613C0652B1}" destId="{12D9AEB8-90B6-45D3-BF26-D02555323E44}" srcOrd="20" destOrd="0" presId="urn:microsoft.com/office/officeart/2005/8/layout/default"/>
  </dgm:cxnLst>
  <dgm:bg>
    <a:solidFill>
      <a:srgbClr val="FFFF0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44D9D3-E4CC-45E7-BA72-DD62A22D45F4}" type="doc">
      <dgm:prSet loTypeId="urn:microsoft.com/office/officeart/2005/8/layout/hList1" loCatId="list" qsTypeId="urn:microsoft.com/office/officeart/2005/8/quickstyle/simple1" qsCatId="simple" csTypeId="urn:microsoft.com/office/officeart/2005/8/colors/accent5_2" csCatId="accent5" phldr="1"/>
      <dgm:spPr/>
      <dgm:t>
        <a:bodyPr/>
        <a:lstStyle/>
        <a:p>
          <a:endParaRPr lang="en-IN"/>
        </a:p>
      </dgm:t>
    </dgm:pt>
    <dgm:pt modelId="{7F486728-FA9D-4CE1-833D-76B9EADF7E26}">
      <dgm:prSet phldrT="[Text]"/>
      <dgm:spPr/>
      <dgm:t>
        <a:bodyPr/>
        <a:lstStyle/>
        <a:p>
          <a:r>
            <a:rPr lang="en-IN"/>
            <a:t>Standard Coverages</a:t>
          </a:r>
        </a:p>
      </dgm:t>
    </dgm:pt>
    <dgm:pt modelId="{34B14169-C396-44CF-819F-354306D4B5F6}" type="parTrans" cxnId="{47484FE4-CE22-4550-92D7-82B8F98AE875}">
      <dgm:prSet/>
      <dgm:spPr/>
      <dgm:t>
        <a:bodyPr/>
        <a:lstStyle/>
        <a:p>
          <a:endParaRPr lang="en-IN"/>
        </a:p>
      </dgm:t>
    </dgm:pt>
    <dgm:pt modelId="{41D7C47E-9731-486C-B40E-2179FB5026B7}" type="sibTrans" cxnId="{47484FE4-CE22-4550-92D7-82B8F98AE875}">
      <dgm:prSet/>
      <dgm:spPr/>
      <dgm:t>
        <a:bodyPr/>
        <a:lstStyle/>
        <a:p>
          <a:endParaRPr lang="en-IN"/>
        </a:p>
      </dgm:t>
    </dgm:pt>
    <dgm:pt modelId="{3F1E34C0-9810-406B-AFF1-4A12F6B40EA0}">
      <dgm:prSet phldrT="[Text]"/>
      <dgm:spPr>
        <a:effectLst>
          <a:outerShdw blurRad="50800" dist="38100" dir="5400000" algn="t" rotWithShape="0">
            <a:prstClr val="black">
              <a:alpha val="40000"/>
            </a:prstClr>
          </a:outerShdw>
        </a:effectLst>
      </dgm:spPr>
      <dgm:t>
        <a:bodyPr/>
        <a:lstStyle/>
        <a:p>
          <a:r>
            <a:rPr lang="en-IN" dirty="0"/>
            <a:t>In Patient Hospitalisation (24 Hrs Hosp)</a:t>
          </a:r>
        </a:p>
      </dgm:t>
    </dgm:pt>
    <dgm:pt modelId="{8F593DEB-DD65-42AA-8A66-004355BAC865}" type="parTrans" cxnId="{43BCFC30-9AE7-4201-ABF8-B49D72B37963}">
      <dgm:prSet/>
      <dgm:spPr/>
      <dgm:t>
        <a:bodyPr/>
        <a:lstStyle/>
        <a:p>
          <a:endParaRPr lang="en-IN"/>
        </a:p>
      </dgm:t>
    </dgm:pt>
    <dgm:pt modelId="{B48889D5-BD59-4CA2-B1E1-35E7CC73B18A}" type="sibTrans" cxnId="{43BCFC30-9AE7-4201-ABF8-B49D72B37963}">
      <dgm:prSet/>
      <dgm:spPr/>
      <dgm:t>
        <a:bodyPr/>
        <a:lstStyle/>
        <a:p>
          <a:endParaRPr lang="en-IN"/>
        </a:p>
      </dgm:t>
    </dgm:pt>
    <dgm:pt modelId="{E0D55B5C-7FC9-4434-9041-16AABEE39222}">
      <dgm:prSet phldrT="[Text]"/>
      <dgm:spPr/>
      <dgm:t>
        <a:bodyPr/>
        <a:lstStyle/>
        <a:p>
          <a:r>
            <a:rPr lang="en-IN"/>
            <a:t>Advance Coverages</a:t>
          </a:r>
        </a:p>
      </dgm:t>
    </dgm:pt>
    <dgm:pt modelId="{CEC56373-7687-41CB-82CC-F0A37DD23EBB}" type="parTrans" cxnId="{4376C981-25B2-48BC-9751-22885D51E30A}">
      <dgm:prSet/>
      <dgm:spPr/>
      <dgm:t>
        <a:bodyPr/>
        <a:lstStyle/>
        <a:p>
          <a:endParaRPr lang="en-IN"/>
        </a:p>
      </dgm:t>
    </dgm:pt>
    <dgm:pt modelId="{A525815D-10AC-4007-99AF-C230D9BF2BB3}" type="sibTrans" cxnId="{4376C981-25B2-48BC-9751-22885D51E30A}">
      <dgm:prSet/>
      <dgm:spPr/>
      <dgm:t>
        <a:bodyPr/>
        <a:lstStyle/>
        <a:p>
          <a:endParaRPr lang="en-IN"/>
        </a:p>
      </dgm:t>
    </dgm:pt>
    <dgm:pt modelId="{8D80449B-1864-4112-B39E-53C71AC233AD}">
      <dgm:prSet phldrT="[Text]"/>
      <dgm:spPr/>
      <dgm:t>
        <a:bodyPr/>
        <a:lstStyle/>
        <a:p>
          <a:r>
            <a:rPr lang="en-IN" dirty="0"/>
            <a:t>Organ Donor Expenses</a:t>
          </a:r>
        </a:p>
      </dgm:t>
    </dgm:pt>
    <dgm:pt modelId="{BDBC8C83-3524-4A92-A3D4-E00341D31087}" type="parTrans" cxnId="{33222E4C-62AA-4995-A638-D539E8587E6E}">
      <dgm:prSet/>
      <dgm:spPr/>
      <dgm:t>
        <a:bodyPr/>
        <a:lstStyle/>
        <a:p>
          <a:endParaRPr lang="en-IN"/>
        </a:p>
      </dgm:t>
    </dgm:pt>
    <dgm:pt modelId="{56B680E6-102B-4427-A7BC-8FF5EE277A1C}" type="sibTrans" cxnId="{33222E4C-62AA-4995-A638-D539E8587E6E}">
      <dgm:prSet/>
      <dgm:spPr/>
      <dgm:t>
        <a:bodyPr/>
        <a:lstStyle/>
        <a:p>
          <a:endParaRPr lang="en-IN"/>
        </a:p>
      </dgm:t>
    </dgm:pt>
    <dgm:pt modelId="{E3E405DD-CE40-4BE2-A2B8-38CE645CCDF0}">
      <dgm:prSet phldrT="[Text]"/>
      <dgm:spPr>
        <a:effectLst>
          <a:outerShdw blurRad="50800" dist="38100" dir="5400000" algn="t" rotWithShape="0">
            <a:prstClr val="black">
              <a:alpha val="40000"/>
            </a:prstClr>
          </a:outerShdw>
        </a:effectLst>
      </dgm:spPr>
      <dgm:t>
        <a:bodyPr/>
        <a:lstStyle/>
        <a:p>
          <a:r>
            <a:rPr lang="en-IN" dirty="0"/>
            <a:t>Day Care Treatment</a:t>
          </a:r>
        </a:p>
      </dgm:t>
    </dgm:pt>
    <dgm:pt modelId="{E5361E72-26E1-4B34-A680-1970EC91D224}" type="parTrans" cxnId="{2CB67AE1-8F26-41C1-8550-5D488F312D68}">
      <dgm:prSet/>
      <dgm:spPr/>
      <dgm:t>
        <a:bodyPr/>
        <a:lstStyle/>
        <a:p>
          <a:endParaRPr lang="en-IN"/>
        </a:p>
      </dgm:t>
    </dgm:pt>
    <dgm:pt modelId="{327FD082-34D9-43D0-BEC3-3C23018B541C}" type="sibTrans" cxnId="{2CB67AE1-8F26-41C1-8550-5D488F312D68}">
      <dgm:prSet/>
      <dgm:spPr/>
      <dgm:t>
        <a:bodyPr/>
        <a:lstStyle/>
        <a:p>
          <a:endParaRPr lang="en-IN"/>
        </a:p>
      </dgm:t>
    </dgm:pt>
    <dgm:pt modelId="{B49D3BC7-46D0-43FF-8498-A58E084B8A4C}">
      <dgm:prSet phldrT="[Text]"/>
      <dgm:spPr>
        <a:effectLst>
          <a:outerShdw blurRad="50800" dist="38100" dir="5400000" algn="t" rotWithShape="0">
            <a:prstClr val="black">
              <a:alpha val="40000"/>
            </a:prstClr>
          </a:outerShdw>
        </a:effectLst>
      </dgm:spPr>
      <dgm:t>
        <a:bodyPr/>
        <a:lstStyle/>
        <a:p>
          <a:r>
            <a:rPr lang="en-IN" dirty="0"/>
            <a:t>Pre &amp; Post Hospitalisation</a:t>
          </a:r>
        </a:p>
      </dgm:t>
    </dgm:pt>
    <dgm:pt modelId="{F2BEF685-4DE9-4E44-8EE6-A2C46B28FE93}" type="parTrans" cxnId="{77C98709-C418-4678-8489-7E8E6E0416D5}">
      <dgm:prSet/>
      <dgm:spPr/>
      <dgm:t>
        <a:bodyPr/>
        <a:lstStyle/>
        <a:p>
          <a:endParaRPr lang="en-IN"/>
        </a:p>
      </dgm:t>
    </dgm:pt>
    <dgm:pt modelId="{0A8B4B70-4305-48F2-B72A-923F15C6C58E}" type="sibTrans" cxnId="{77C98709-C418-4678-8489-7E8E6E0416D5}">
      <dgm:prSet/>
      <dgm:spPr/>
      <dgm:t>
        <a:bodyPr/>
        <a:lstStyle/>
        <a:p>
          <a:endParaRPr lang="en-IN"/>
        </a:p>
      </dgm:t>
    </dgm:pt>
    <dgm:pt modelId="{E2869B91-8C1A-4EA6-95B0-A498304A1EFB}">
      <dgm:prSet phldrT="[Text]"/>
      <dgm:spPr>
        <a:effectLst>
          <a:outerShdw blurRad="50800" dist="38100" dir="5400000" algn="t" rotWithShape="0">
            <a:prstClr val="black">
              <a:alpha val="40000"/>
            </a:prstClr>
          </a:outerShdw>
        </a:effectLst>
      </dgm:spPr>
      <dgm:t>
        <a:bodyPr/>
        <a:lstStyle/>
        <a:p>
          <a:r>
            <a:rPr lang="en-IN" dirty="0"/>
            <a:t>Domiciliary Hospitalisation</a:t>
          </a:r>
        </a:p>
      </dgm:t>
    </dgm:pt>
    <dgm:pt modelId="{0B9E6B9B-B389-48DC-A431-861A4FC680E4}" type="parTrans" cxnId="{926C92F3-6BD2-4B1B-835A-6D219622EB39}">
      <dgm:prSet/>
      <dgm:spPr/>
      <dgm:t>
        <a:bodyPr/>
        <a:lstStyle/>
        <a:p>
          <a:endParaRPr lang="en-IN"/>
        </a:p>
      </dgm:t>
    </dgm:pt>
    <dgm:pt modelId="{0E2E55A7-B931-43EA-9B8C-5AD2C67A216C}" type="sibTrans" cxnId="{926C92F3-6BD2-4B1B-835A-6D219622EB39}">
      <dgm:prSet/>
      <dgm:spPr/>
      <dgm:t>
        <a:bodyPr/>
        <a:lstStyle/>
        <a:p>
          <a:endParaRPr lang="en-IN"/>
        </a:p>
      </dgm:t>
    </dgm:pt>
    <dgm:pt modelId="{37C2E4CE-F4CB-4328-A923-B68772EBEADA}">
      <dgm:prSet phldrT="[Text]"/>
      <dgm:spPr>
        <a:effectLst>
          <a:outerShdw blurRad="50800" dist="38100" dir="5400000" algn="t" rotWithShape="0">
            <a:prstClr val="black">
              <a:alpha val="40000"/>
            </a:prstClr>
          </a:outerShdw>
        </a:effectLst>
      </dgm:spPr>
      <dgm:t>
        <a:bodyPr/>
        <a:lstStyle/>
        <a:p>
          <a:endParaRPr lang="en-IN" dirty="0"/>
        </a:p>
      </dgm:t>
    </dgm:pt>
    <dgm:pt modelId="{BCD6BDE6-804C-46AD-9E4D-F2449E2F7072}" type="parTrans" cxnId="{76105621-0264-4343-9401-EDEB4E174334}">
      <dgm:prSet/>
      <dgm:spPr/>
      <dgm:t>
        <a:bodyPr/>
        <a:lstStyle/>
        <a:p>
          <a:endParaRPr lang="en-IN"/>
        </a:p>
      </dgm:t>
    </dgm:pt>
    <dgm:pt modelId="{2CB3093B-1D72-4770-97EA-ED3F6B6FA2D4}" type="sibTrans" cxnId="{76105621-0264-4343-9401-EDEB4E174334}">
      <dgm:prSet/>
      <dgm:spPr/>
      <dgm:t>
        <a:bodyPr/>
        <a:lstStyle/>
        <a:p>
          <a:endParaRPr lang="en-IN"/>
        </a:p>
      </dgm:t>
    </dgm:pt>
    <dgm:pt modelId="{2D06029A-5179-4304-AB8B-F7938273BAC7}">
      <dgm:prSet phldrT="[Text]"/>
      <dgm:spPr>
        <a:effectLst>
          <a:outerShdw blurRad="50800" dist="38100" dir="5400000" algn="t" rotWithShape="0">
            <a:prstClr val="black">
              <a:alpha val="40000"/>
            </a:prstClr>
          </a:outerShdw>
        </a:effectLst>
      </dgm:spPr>
      <dgm:t>
        <a:bodyPr/>
        <a:lstStyle/>
        <a:p>
          <a:r>
            <a:rPr lang="en-IN" dirty="0"/>
            <a:t>No Claim Bonus</a:t>
          </a:r>
        </a:p>
      </dgm:t>
    </dgm:pt>
    <dgm:pt modelId="{19B7826D-CD7C-40E6-A284-F5BC3F39869A}" type="parTrans" cxnId="{D933C6D4-90DB-4169-8AC5-8BE251B41DE7}">
      <dgm:prSet/>
      <dgm:spPr/>
      <dgm:t>
        <a:bodyPr/>
        <a:lstStyle/>
        <a:p>
          <a:endParaRPr lang="en-IN"/>
        </a:p>
      </dgm:t>
    </dgm:pt>
    <dgm:pt modelId="{D964E4B8-8E82-434C-BBD0-D9F5972B6146}" type="sibTrans" cxnId="{D933C6D4-90DB-4169-8AC5-8BE251B41DE7}">
      <dgm:prSet/>
      <dgm:spPr/>
      <dgm:t>
        <a:bodyPr/>
        <a:lstStyle/>
        <a:p>
          <a:endParaRPr lang="en-IN"/>
        </a:p>
      </dgm:t>
    </dgm:pt>
    <dgm:pt modelId="{5EA7ED50-6D3F-4B8C-A14E-323E7356099E}">
      <dgm:prSet phldrT="[Text]"/>
      <dgm:spPr>
        <a:effectLst>
          <a:outerShdw blurRad="50800" dist="38100" dir="5400000" algn="t" rotWithShape="0">
            <a:prstClr val="black">
              <a:alpha val="40000"/>
            </a:prstClr>
          </a:outerShdw>
        </a:effectLst>
      </dgm:spPr>
      <dgm:t>
        <a:bodyPr/>
        <a:lstStyle/>
        <a:p>
          <a:r>
            <a:rPr lang="en-IN" dirty="0"/>
            <a:t>Room Rent Limit</a:t>
          </a:r>
        </a:p>
      </dgm:t>
    </dgm:pt>
    <dgm:pt modelId="{4ED5CEE5-4340-4A6B-A693-EFB7777E9BFE}" type="parTrans" cxnId="{99A1AF0D-36D6-42F0-BD67-1C364A8F1A95}">
      <dgm:prSet/>
      <dgm:spPr/>
      <dgm:t>
        <a:bodyPr/>
        <a:lstStyle/>
        <a:p>
          <a:endParaRPr lang="en-IN"/>
        </a:p>
      </dgm:t>
    </dgm:pt>
    <dgm:pt modelId="{20866347-62DA-4CF7-985C-AF7E523794BF}" type="sibTrans" cxnId="{99A1AF0D-36D6-42F0-BD67-1C364A8F1A95}">
      <dgm:prSet/>
      <dgm:spPr/>
      <dgm:t>
        <a:bodyPr/>
        <a:lstStyle/>
        <a:p>
          <a:endParaRPr lang="en-IN"/>
        </a:p>
      </dgm:t>
    </dgm:pt>
    <dgm:pt modelId="{97E42FBB-D6BB-4A7B-A405-DA234237305B}">
      <dgm:prSet phldrT="[Text]"/>
      <dgm:spPr>
        <a:effectLst>
          <a:outerShdw blurRad="50800" dist="38100" dir="5400000" algn="t" rotWithShape="0">
            <a:prstClr val="black">
              <a:alpha val="40000"/>
            </a:prstClr>
          </a:outerShdw>
        </a:effectLst>
      </dgm:spPr>
      <dgm:t>
        <a:bodyPr/>
        <a:lstStyle/>
        <a:p>
          <a:r>
            <a:rPr lang="en-IN" dirty="0"/>
            <a:t>AYUSH Coverage</a:t>
          </a:r>
        </a:p>
      </dgm:t>
    </dgm:pt>
    <dgm:pt modelId="{98E31C52-EF71-4CC6-BBEB-56A19934D46F}" type="parTrans" cxnId="{51EDD09D-E462-48A7-A739-C6975AE43EE1}">
      <dgm:prSet/>
      <dgm:spPr/>
      <dgm:t>
        <a:bodyPr/>
        <a:lstStyle/>
        <a:p>
          <a:endParaRPr lang="en-IN"/>
        </a:p>
      </dgm:t>
    </dgm:pt>
    <dgm:pt modelId="{FB7F4DEB-422C-4817-B24F-DFEDB5D72C1E}" type="sibTrans" cxnId="{51EDD09D-E462-48A7-A739-C6975AE43EE1}">
      <dgm:prSet/>
      <dgm:spPr/>
      <dgm:t>
        <a:bodyPr/>
        <a:lstStyle/>
        <a:p>
          <a:endParaRPr lang="en-IN"/>
        </a:p>
      </dgm:t>
    </dgm:pt>
    <dgm:pt modelId="{05D0202C-4227-41CA-826B-EAD8AD5E1F7C}">
      <dgm:prSet phldrT="[Text]"/>
      <dgm:spPr/>
      <dgm:t>
        <a:bodyPr/>
        <a:lstStyle/>
        <a:p>
          <a:endParaRPr lang="en-IN" dirty="0"/>
        </a:p>
      </dgm:t>
    </dgm:pt>
    <dgm:pt modelId="{AE321AF5-4D06-464A-ACC8-776EDAFCA62D}" type="parTrans" cxnId="{D7730A21-6D69-4D70-9C12-0D1AD7DC3714}">
      <dgm:prSet/>
      <dgm:spPr/>
      <dgm:t>
        <a:bodyPr/>
        <a:lstStyle/>
        <a:p>
          <a:endParaRPr lang="en-IN"/>
        </a:p>
      </dgm:t>
    </dgm:pt>
    <dgm:pt modelId="{34E680F0-C928-421D-A837-6413ABE713C7}" type="sibTrans" cxnId="{D7730A21-6D69-4D70-9C12-0D1AD7DC3714}">
      <dgm:prSet/>
      <dgm:spPr/>
      <dgm:t>
        <a:bodyPr/>
        <a:lstStyle/>
        <a:p>
          <a:endParaRPr lang="en-IN"/>
        </a:p>
      </dgm:t>
    </dgm:pt>
    <dgm:pt modelId="{746BDB14-A148-488F-925F-39DFB9A6254D}">
      <dgm:prSet phldrT="[Text]"/>
      <dgm:spPr>
        <a:effectLst>
          <a:outerShdw blurRad="50800" dist="38100" dir="5400000" algn="t" rotWithShape="0">
            <a:prstClr val="black">
              <a:alpha val="40000"/>
            </a:prstClr>
          </a:outerShdw>
        </a:effectLst>
      </dgm:spPr>
      <dgm:t>
        <a:bodyPr/>
        <a:lstStyle/>
        <a:p>
          <a:r>
            <a:rPr lang="en-IN" dirty="0"/>
            <a:t>PED after 48 months waiting period</a:t>
          </a:r>
        </a:p>
      </dgm:t>
    </dgm:pt>
    <dgm:pt modelId="{A8FDA5A9-F0DF-4190-8BB0-9E945E9DE621}" type="parTrans" cxnId="{33E190A9-A092-4036-A2D2-B15DC8D4E63C}">
      <dgm:prSet/>
      <dgm:spPr/>
      <dgm:t>
        <a:bodyPr/>
        <a:lstStyle/>
        <a:p>
          <a:endParaRPr lang="en-IN"/>
        </a:p>
      </dgm:t>
    </dgm:pt>
    <dgm:pt modelId="{11BA4241-036A-483D-A25F-138A9A7995ED}" type="sibTrans" cxnId="{33E190A9-A092-4036-A2D2-B15DC8D4E63C}">
      <dgm:prSet/>
      <dgm:spPr/>
      <dgm:t>
        <a:bodyPr/>
        <a:lstStyle/>
        <a:p>
          <a:endParaRPr lang="en-IN"/>
        </a:p>
      </dgm:t>
    </dgm:pt>
    <dgm:pt modelId="{62C0C1F6-C25F-499F-A3DB-FD832B5D95BF}">
      <dgm:prSet phldrT="[Text]"/>
      <dgm:spPr>
        <a:effectLst>
          <a:outerShdw blurRad="50800" dist="38100" dir="5400000" algn="t" rotWithShape="0">
            <a:prstClr val="black">
              <a:alpha val="40000"/>
            </a:prstClr>
          </a:outerShdw>
        </a:effectLst>
      </dgm:spPr>
      <dgm:t>
        <a:bodyPr/>
        <a:lstStyle/>
        <a:p>
          <a:r>
            <a:rPr lang="en-IN" dirty="0"/>
            <a:t>30 Days initial waiting period for all claims other than accident</a:t>
          </a:r>
        </a:p>
      </dgm:t>
    </dgm:pt>
    <dgm:pt modelId="{19CE4C6F-FF3A-4BBB-97BF-22679FBAD6C9}" type="parTrans" cxnId="{FCF06F6B-70A4-493B-8BCB-177EE0BD82B3}">
      <dgm:prSet/>
      <dgm:spPr/>
      <dgm:t>
        <a:bodyPr/>
        <a:lstStyle/>
        <a:p>
          <a:endParaRPr lang="en-IN"/>
        </a:p>
      </dgm:t>
    </dgm:pt>
    <dgm:pt modelId="{00DAF2CE-E801-4B14-9877-5252C5C12068}" type="sibTrans" cxnId="{FCF06F6B-70A4-493B-8BCB-177EE0BD82B3}">
      <dgm:prSet/>
      <dgm:spPr/>
      <dgm:t>
        <a:bodyPr/>
        <a:lstStyle/>
        <a:p>
          <a:endParaRPr lang="en-IN"/>
        </a:p>
      </dgm:t>
    </dgm:pt>
    <dgm:pt modelId="{7255C349-AD9F-456F-9A4D-2C1BA7B28322}">
      <dgm:prSet phldrT="[Text]"/>
      <dgm:spPr>
        <a:effectLst>
          <a:outerShdw blurRad="50800" dist="38100" dir="5400000" algn="t" rotWithShape="0">
            <a:prstClr val="black">
              <a:alpha val="40000"/>
            </a:prstClr>
          </a:outerShdw>
        </a:effectLst>
      </dgm:spPr>
      <dgm:t>
        <a:bodyPr/>
        <a:lstStyle/>
        <a:p>
          <a:r>
            <a:rPr lang="en-IN" dirty="0"/>
            <a:t>Two years disease specific waiting period</a:t>
          </a:r>
        </a:p>
      </dgm:t>
    </dgm:pt>
    <dgm:pt modelId="{8FD084F4-D5CA-40BD-A36C-69C669C98925}" type="parTrans" cxnId="{F94F4E79-3EA7-4C8B-9D61-9AE669916E1A}">
      <dgm:prSet/>
      <dgm:spPr/>
      <dgm:t>
        <a:bodyPr/>
        <a:lstStyle/>
        <a:p>
          <a:endParaRPr lang="en-IN"/>
        </a:p>
      </dgm:t>
    </dgm:pt>
    <dgm:pt modelId="{DEBE6739-8060-4F1B-B398-A9DF8BA1ABC2}" type="sibTrans" cxnId="{F94F4E79-3EA7-4C8B-9D61-9AE669916E1A}">
      <dgm:prSet/>
      <dgm:spPr/>
      <dgm:t>
        <a:bodyPr/>
        <a:lstStyle/>
        <a:p>
          <a:endParaRPr lang="en-IN"/>
        </a:p>
      </dgm:t>
    </dgm:pt>
    <dgm:pt modelId="{26550E0E-3B19-4851-9990-66A835F9D098}">
      <dgm:prSet phldrT="[Text]"/>
      <dgm:spPr/>
      <dgm:t>
        <a:bodyPr/>
        <a:lstStyle/>
        <a:p>
          <a:r>
            <a:rPr lang="en-IN" dirty="0"/>
            <a:t>Home Health Care</a:t>
          </a:r>
        </a:p>
      </dgm:t>
    </dgm:pt>
    <dgm:pt modelId="{60B1165F-00C4-4EC1-B593-26051CA46D25}" type="parTrans" cxnId="{83AFDF3E-2906-4645-8AB4-ABA5543795ED}">
      <dgm:prSet/>
      <dgm:spPr/>
      <dgm:t>
        <a:bodyPr/>
        <a:lstStyle/>
        <a:p>
          <a:endParaRPr lang="en-IN"/>
        </a:p>
      </dgm:t>
    </dgm:pt>
    <dgm:pt modelId="{ABB342BF-3FB7-482F-8653-4E42DE4FA4F5}" type="sibTrans" cxnId="{83AFDF3E-2906-4645-8AB4-ABA5543795ED}">
      <dgm:prSet/>
      <dgm:spPr/>
      <dgm:t>
        <a:bodyPr/>
        <a:lstStyle/>
        <a:p>
          <a:endParaRPr lang="en-IN"/>
        </a:p>
      </dgm:t>
    </dgm:pt>
    <dgm:pt modelId="{CEE433C5-8907-424B-AF39-0E093BD81D35}">
      <dgm:prSet phldrT="[Text]"/>
      <dgm:spPr/>
      <dgm:t>
        <a:bodyPr/>
        <a:lstStyle/>
        <a:p>
          <a:r>
            <a:rPr lang="en-IN" dirty="0"/>
            <a:t>OPD Coverage</a:t>
          </a:r>
        </a:p>
      </dgm:t>
    </dgm:pt>
    <dgm:pt modelId="{37C51A9F-3BF7-4134-A666-88DC3351B1BA}" type="parTrans" cxnId="{4B1DF2CF-90B2-4703-A270-60B410E60482}">
      <dgm:prSet/>
      <dgm:spPr/>
      <dgm:t>
        <a:bodyPr/>
        <a:lstStyle/>
        <a:p>
          <a:endParaRPr lang="en-IN"/>
        </a:p>
      </dgm:t>
    </dgm:pt>
    <dgm:pt modelId="{E4D837E8-1C88-4EB6-9056-68BCFE257074}" type="sibTrans" cxnId="{4B1DF2CF-90B2-4703-A270-60B410E60482}">
      <dgm:prSet/>
      <dgm:spPr/>
      <dgm:t>
        <a:bodyPr/>
        <a:lstStyle/>
        <a:p>
          <a:endParaRPr lang="en-IN"/>
        </a:p>
      </dgm:t>
    </dgm:pt>
    <dgm:pt modelId="{1D9BA977-4192-4D49-89DD-440FC816602E}">
      <dgm:prSet phldrT="[Text]"/>
      <dgm:spPr/>
      <dgm:t>
        <a:bodyPr/>
        <a:lstStyle/>
        <a:p>
          <a:r>
            <a:rPr lang="en-IN" dirty="0"/>
            <a:t>Maternity Coverage</a:t>
          </a:r>
        </a:p>
      </dgm:t>
    </dgm:pt>
    <dgm:pt modelId="{CFDBA732-A218-419A-ABAC-F9EB8F19CD7C}" type="parTrans" cxnId="{013C72C3-D17F-47DC-BD7F-093816C04DCE}">
      <dgm:prSet/>
      <dgm:spPr/>
      <dgm:t>
        <a:bodyPr/>
        <a:lstStyle/>
        <a:p>
          <a:endParaRPr lang="en-IN"/>
        </a:p>
      </dgm:t>
    </dgm:pt>
    <dgm:pt modelId="{11645304-44A3-4F70-A07B-605E247F7245}" type="sibTrans" cxnId="{013C72C3-D17F-47DC-BD7F-093816C04DCE}">
      <dgm:prSet/>
      <dgm:spPr/>
      <dgm:t>
        <a:bodyPr/>
        <a:lstStyle/>
        <a:p>
          <a:endParaRPr lang="en-IN"/>
        </a:p>
      </dgm:t>
    </dgm:pt>
    <dgm:pt modelId="{7BAB61D5-7278-44D5-B86D-5BE2610AD92E}">
      <dgm:prSet phldrT="[Text]"/>
      <dgm:spPr/>
      <dgm:t>
        <a:bodyPr/>
        <a:lstStyle/>
        <a:p>
          <a:r>
            <a:rPr lang="en-IN" dirty="0"/>
            <a:t>convalescence benefit</a:t>
          </a:r>
        </a:p>
      </dgm:t>
    </dgm:pt>
    <dgm:pt modelId="{B8A2831A-F92B-4FC8-B53F-EDB68A0F6B26}" type="parTrans" cxnId="{08AFF845-839D-4696-AD80-AC4DED950FE4}">
      <dgm:prSet/>
      <dgm:spPr/>
      <dgm:t>
        <a:bodyPr/>
        <a:lstStyle/>
        <a:p>
          <a:endParaRPr lang="en-IN"/>
        </a:p>
      </dgm:t>
    </dgm:pt>
    <dgm:pt modelId="{D24008BF-6F3F-436B-972D-7D543D0BBF9C}" type="sibTrans" cxnId="{08AFF845-839D-4696-AD80-AC4DED950FE4}">
      <dgm:prSet/>
      <dgm:spPr/>
      <dgm:t>
        <a:bodyPr/>
        <a:lstStyle/>
        <a:p>
          <a:endParaRPr lang="en-IN"/>
        </a:p>
      </dgm:t>
    </dgm:pt>
    <dgm:pt modelId="{BC059A44-1457-4907-B152-9423E3DDF6F1}">
      <dgm:prSet phldrT="[Text]"/>
      <dgm:spPr/>
      <dgm:t>
        <a:bodyPr/>
        <a:lstStyle/>
        <a:p>
          <a:r>
            <a:rPr lang="en-IN" dirty="0"/>
            <a:t>Reduce PED from 48 months to 36/24 Months</a:t>
          </a:r>
        </a:p>
      </dgm:t>
    </dgm:pt>
    <dgm:pt modelId="{8DE5BD7F-81CC-4DB5-87FA-B6914E1622D9}" type="parTrans" cxnId="{4746D258-BF27-41F3-B9E8-27B3E4D9DE42}">
      <dgm:prSet/>
      <dgm:spPr/>
      <dgm:t>
        <a:bodyPr/>
        <a:lstStyle/>
        <a:p>
          <a:endParaRPr lang="en-IN"/>
        </a:p>
      </dgm:t>
    </dgm:pt>
    <dgm:pt modelId="{7B135A62-EB8A-4B51-9096-2527BE64BE26}" type="sibTrans" cxnId="{4746D258-BF27-41F3-B9E8-27B3E4D9DE42}">
      <dgm:prSet/>
      <dgm:spPr/>
      <dgm:t>
        <a:bodyPr/>
        <a:lstStyle/>
        <a:p>
          <a:endParaRPr lang="en-IN"/>
        </a:p>
      </dgm:t>
    </dgm:pt>
    <dgm:pt modelId="{567DBCD9-2742-46A1-B646-50A688AE4657}">
      <dgm:prSet phldrT="[Text]"/>
      <dgm:spPr/>
      <dgm:t>
        <a:bodyPr/>
        <a:lstStyle/>
        <a:p>
          <a:r>
            <a:rPr lang="en-IN" dirty="0"/>
            <a:t>Restoration of sum insured</a:t>
          </a:r>
        </a:p>
      </dgm:t>
    </dgm:pt>
    <dgm:pt modelId="{B4DF1BB8-207D-472E-A4EE-B4B9E8A52062}" type="parTrans" cxnId="{EEB8ACC2-695A-4192-A590-BDB73899704A}">
      <dgm:prSet/>
      <dgm:spPr/>
      <dgm:t>
        <a:bodyPr/>
        <a:lstStyle/>
        <a:p>
          <a:endParaRPr lang="en-IN"/>
        </a:p>
      </dgm:t>
    </dgm:pt>
    <dgm:pt modelId="{2794293C-994E-4F81-875E-AF224938EFA7}" type="sibTrans" cxnId="{EEB8ACC2-695A-4192-A590-BDB73899704A}">
      <dgm:prSet/>
      <dgm:spPr/>
      <dgm:t>
        <a:bodyPr/>
        <a:lstStyle/>
        <a:p>
          <a:endParaRPr lang="en-IN"/>
        </a:p>
      </dgm:t>
    </dgm:pt>
    <dgm:pt modelId="{C7D4B5EF-147A-46B8-BA69-109C3F51506E}">
      <dgm:prSet phldrT="[Text]"/>
      <dgm:spPr/>
      <dgm:t>
        <a:bodyPr/>
        <a:lstStyle/>
        <a:p>
          <a:r>
            <a:rPr lang="en-IN" dirty="0"/>
            <a:t>Wellness Benefits </a:t>
          </a:r>
        </a:p>
      </dgm:t>
    </dgm:pt>
    <dgm:pt modelId="{4C7062DF-EF8B-4A99-90EF-223E00488B17}" type="parTrans" cxnId="{E106EC72-0DE8-4F4A-810C-BFB8B9A9CCEF}">
      <dgm:prSet/>
      <dgm:spPr/>
      <dgm:t>
        <a:bodyPr/>
        <a:lstStyle/>
        <a:p>
          <a:endParaRPr lang="en-IN"/>
        </a:p>
      </dgm:t>
    </dgm:pt>
    <dgm:pt modelId="{610A128A-2A1C-49B9-A623-0991FFF12258}" type="sibTrans" cxnId="{E106EC72-0DE8-4F4A-810C-BFB8B9A9CCEF}">
      <dgm:prSet/>
      <dgm:spPr/>
      <dgm:t>
        <a:bodyPr/>
        <a:lstStyle/>
        <a:p>
          <a:endParaRPr lang="en-IN"/>
        </a:p>
      </dgm:t>
    </dgm:pt>
    <dgm:pt modelId="{38838018-0548-42E3-9474-C2E797BC2B7A}">
      <dgm:prSet phldrT="[Text]"/>
      <dgm:spPr/>
      <dgm:t>
        <a:bodyPr/>
        <a:lstStyle/>
        <a:p>
          <a:r>
            <a:rPr lang="en-IN" dirty="0"/>
            <a:t>Critical illness coverage</a:t>
          </a:r>
        </a:p>
      </dgm:t>
    </dgm:pt>
    <dgm:pt modelId="{D6F5F7ED-8E59-424B-87E3-07A4EAD372C5}" type="parTrans" cxnId="{9ECD21F2-90D7-4A99-86B3-6E67CF7A923C}">
      <dgm:prSet/>
      <dgm:spPr/>
      <dgm:t>
        <a:bodyPr/>
        <a:lstStyle/>
        <a:p>
          <a:endParaRPr lang="en-IN"/>
        </a:p>
      </dgm:t>
    </dgm:pt>
    <dgm:pt modelId="{0F0B4D06-D3DD-4802-8A39-C489B09F3E61}" type="sibTrans" cxnId="{9ECD21F2-90D7-4A99-86B3-6E67CF7A923C}">
      <dgm:prSet/>
      <dgm:spPr/>
      <dgm:t>
        <a:bodyPr/>
        <a:lstStyle/>
        <a:p>
          <a:endParaRPr lang="en-IN"/>
        </a:p>
      </dgm:t>
    </dgm:pt>
    <dgm:pt modelId="{AC397B42-39AA-4BDE-8BF7-B7A634589C98}" type="pres">
      <dgm:prSet presAssocID="{4F44D9D3-E4CC-45E7-BA72-DD62A22D45F4}" presName="Name0" presStyleCnt="0">
        <dgm:presLayoutVars>
          <dgm:dir/>
          <dgm:animLvl val="lvl"/>
          <dgm:resizeHandles val="exact"/>
        </dgm:presLayoutVars>
      </dgm:prSet>
      <dgm:spPr/>
    </dgm:pt>
    <dgm:pt modelId="{6692B920-7C1C-423F-8286-B1BF849E2B2D}" type="pres">
      <dgm:prSet presAssocID="{7F486728-FA9D-4CE1-833D-76B9EADF7E26}" presName="composite" presStyleCnt="0"/>
      <dgm:spPr/>
    </dgm:pt>
    <dgm:pt modelId="{A6D5493D-4CA9-47D8-AA5F-4CE4FF2BE9B6}" type="pres">
      <dgm:prSet presAssocID="{7F486728-FA9D-4CE1-833D-76B9EADF7E26}" presName="parTx" presStyleLbl="alignNode1" presStyleIdx="0" presStyleCnt="2">
        <dgm:presLayoutVars>
          <dgm:chMax val="0"/>
          <dgm:chPref val="0"/>
          <dgm:bulletEnabled val="1"/>
        </dgm:presLayoutVars>
      </dgm:prSet>
      <dgm:spPr/>
    </dgm:pt>
    <dgm:pt modelId="{20367681-DCD2-409D-A73F-089B7614A3B3}" type="pres">
      <dgm:prSet presAssocID="{7F486728-FA9D-4CE1-833D-76B9EADF7E26}" presName="desTx" presStyleLbl="alignAccFollowNode1" presStyleIdx="0" presStyleCnt="2">
        <dgm:presLayoutVars>
          <dgm:bulletEnabled val="1"/>
        </dgm:presLayoutVars>
      </dgm:prSet>
      <dgm:spPr/>
    </dgm:pt>
    <dgm:pt modelId="{08669D66-F44D-419D-A19C-60D8FA66B503}" type="pres">
      <dgm:prSet presAssocID="{41D7C47E-9731-486C-B40E-2179FB5026B7}" presName="space" presStyleCnt="0"/>
      <dgm:spPr/>
    </dgm:pt>
    <dgm:pt modelId="{C4ACF910-D8D5-4F02-A35B-C1B750FEC5B7}" type="pres">
      <dgm:prSet presAssocID="{E0D55B5C-7FC9-4434-9041-16AABEE39222}" presName="composite" presStyleCnt="0"/>
      <dgm:spPr/>
    </dgm:pt>
    <dgm:pt modelId="{B6FE217D-D8EF-4532-8B0D-AE340A1AA583}" type="pres">
      <dgm:prSet presAssocID="{E0D55B5C-7FC9-4434-9041-16AABEE39222}" presName="parTx" presStyleLbl="alignNode1" presStyleIdx="1" presStyleCnt="2">
        <dgm:presLayoutVars>
          <dgm:chMax val="0"/>
          <dgm:chPref val="0"/>
          <dgm:bulletEnabled val="1"/>
        </dgm:presLayoutVars>
      </dgm:prSet>
      <dgm:spPr/>
    </dgm:pt>
    <dgm:pt modelId="{46AAC821-BB6F-416C-9145-F351419B5201}" type="pres">
      <dgm:prSet presAssocID="{E0D55B5C-7FC9-4434-9041-16AABEE39222}" presName="desTx" presStyleLbl="alignAccFollowNode1" presStyleIdx="1" presStyleCnt="2">
        <dgm:presLayoutVars>
          <dgm:bulletEnabled val="1"/>
        </dgm:presLayoutVars>
      </dgm:prSet>
      <dgm:spPr/>
    </dgm:pt>
  </dgm:ptLst>
  <dgm:cxnLst>
    <dgm:cxn modelId="{5F8B0306-BB3D-4C94-AC13-191CD980C092}" type="presOf" srcId="{05D0202C-4227-41CA-826B-EAD8AD5E1F7C}" destId="{46AAC821-BB6F-416C-9145-F351419B5201}" srcOrd="0" destOrd="9" presId="urn:microsoft.com/office/officeart/2005/8/layout/hList1"/>
    <dgm:cxn modelId="{9D1BC308-E7B8-4073-A03C-6C6A86B3AEA8}" type="presOf" srcId="{4F44D9D3-E4CC-45E7-BA72-DD62A22D45F4}" destId="{AC397B42-39AA-4BDE-8BF7-B7A634589C98}" srcOrd="0" destOrd="0" presId="urn:microsoft.com/office/officeart/2005/8/layout/hList1"/>
    <dgm:cxn modelId="{77C98709-C418-4678-8489-7E8E6E0416D5}" srcId="{7F486728-FA9D-4CE1-833D-76B9EADF7E26}" destId="{B49D3BC7-46D0-43FF-8498-A58E084B8A4C}" srcOrd="2" destOrd="0" parTransId="{F2BEF685-4DE9-4E44-8EE6-A2C46B28FE93}" sibTransId="{0A8B4B70-4305-48F2-B72A-923F15C6C58E}"/>
    <dgm:cxn modelId="{99A1AF0D-36D6-42F0-BD67-1C364A8F1A95}" srcId="{7F486728-FA9D-4CE1-833D-76B9EADF7E26}" destId="{5EA7ED50-6D3F-4B8C-A14E-323E7356099E}" srcOrd="5" destOrd="0" parTransId="{4ED5CEE5-4340-4A6B-A693-EFB7777E9BFE}" sibTransId="{20866347-62DA-4CF7-985C-AF7E523794BF}"/>
    <dgm:cxn modelId="{E85A0612-32C3-493C-B60C-A5317C56EE16}" type="presOf" srcId="{BC059A44-1457-4907-B152-9423E3DDF6F1}" destId="{46AAC821-BB6F-416C-9145-F351419B5201}" srcOrd="0" destOrd="5" presId="urn:microsoft.com/office/officeart/2005/8/layout/hList1"/>
    <dgm:cxn modelId="{9A5E2D20-B757-4C65-9693-F53C78EBB40C}" type="presOf" srcId="{E3E405DD-CE40-4BE2-A2B8-38CE645CCDF0}" destId="{20367681-DCD2-409D-A73F-089B7614A3B3}" srcOrd="0" destOrd="1" presId="urn:microsoft.com/office/officeart/2005/8/layout/hList1"/>
    <dgm:cxn modelId="{D7730A21-6D69-4D70-9C12-0D1AD7DC3714}" srcId="{E0D55B5C-7FC9-4434-9041-16AABEE39222}" destId="{05D0202C-4227-41CA-826B-EAD8AD5E1F7C}" srcOrd="9" destOrd="0" parTransId="{AE321AF5-4D06-464A-ACC8-776EDAFCA62D}" sibTransId="{34E680F0-C928-421D-A837-6413ABE713C7}"/>
    <dgm:cxn modelId="{76105621-0264-4343-9401-EDEB4E174334}" srcId="{7F486728-FA9D-4CE1-833D-76B9EADF7E26}" destId="{37C2E4CE-F4CB-4328-A923-B68772EBEADA}" srcOrd="10" destOrd="0" parTransId="{BCD6BDE6-804C-46AD-9E4D-F2449E2F7072}" sibTransId="{2CB3093B-1D72-4770-97EA-ED3F6B6FA2D4}"/>
    <dgm:cxn modelId="{43BCFC30-9AE7-4201-ABF8-B49D72B37963}" srcId="{7F486728-FA9D-4CE1-833D-76B9EADF7E26}" destId="{3F1E34C0-9810-406B-AFF1-4A12F6B40EA0}" srcOrd="0" destOrd="0" parTransId="{8F593DEB-DD65-42AA-8A66-004355BAC865}" sibTransId="{B48889D5-BD59-4CA2-B1E1-35E7CC73B18A}"/>
    <dgm:cxn modelId="{88FCB834-C8AE-4049-BD4A-0E7A2ED2B8C2}" type="presOf" srcId="{CEE433C5-8907-424B-AF39-0E093BD81D35}" destId="{46AAC821-BB6F-416C-9145-F351419B5201}" srcOrd="0" destOrd="2" presId="urn:microsoft.com/office/officeart/2005/8/layout/hList1"/>
    <dgm:cxn modelId="{7BA3413C-2CEE-4D88-8D3E-A6E731A73913}" type="presOf" srcId="{E0D55B5C-7FC9-4434-9041-16AABEE39222}" destId="{B6FE217D-D8EF-4532-8B0D-AE340A1AA583}" srcOrd="0" destOrd="0" presId="urn:microsoft.com/office/officeart/2005/8/layout/hList1"/>
    <dgm:cxn modelId="{83AFDF3E-2906-4645-8AB4-ABA5543795ED}" srcId="{E0D55B5C-7FC9-4434-9041-16AABEE39222}" destId="{26550E0E-3B19-4851-9990-66A835F9D098}" srcOrd="1" destOrd="0" parTransId="{60B1165F-00C4-4EC1-B593-26051CA46D25}" sibTransId="{ABB342BF-3FB7-482F-8653-4E42DE4FA4F5}"/>
    <dgm:cxn modelId="{3E634F60-2953-4C4C-B7B2-CAE3B7ACAC42}" type="presOf" srcId="{2D06029A-5179-4304-AB8B-F7938273BAC7}" destId="{20367681-DCD2-409D-A73F-089B7614A3B3}" srcOrd="0" destOrd="4" presId="urn:microsoft.com/office/officeart/2005/8/layout/hList1"/>
    <dgm:cxn modelId="{08AFF845-839D-4696-AD80-AC4DED950FE4}" srcId="{E0D55B5C-7FC9-4434-9041-16AABEE39222}" destId="{7BAB61D5-7278-44D5-B86D-5BE2610AD92E}" srcOrd="4" destOrd="0" parTransId="{B8A2831A-F92B-4FC8-B53F-EDB68A0F6B26}" sibTransId="{D24008BF-6F3F-436B-972D-7D543D0BBF9C}"/>
    <dgm:cxn modelId="{C1EDA667-6A9C-4C4B-A354-F5B8F6FD66DF}" type="presOf" srcId="{3F1E34C0-9810-406B-AFF1-4A12F6B40EA0}" destId="{20367681-DCD2-409D-A73F-089B7614A3B3}" srcOrd="0" destOrd="0" presId="urn:microsoft.com/office/officeart/2005/8/layout/hList1"/>
    <dgm:cxn modelId="{FCF06F6B-70A4-493B-8BCB-177EE0BD82B3}" srcId="{7F486728-FA9D-4CE1-833D-76B9EADF7E26}" destId="{62C0C1F6-C25F-499F-A3DB-FD832B5D95BF}" srcOrd="8" destOrd="0" parTransId="{19CE4C6F-FF3A-4BBB-97BF-22679FBAD6C9}" sibTransId="{00DAF2CE-E801-4B14-9877-5252C5C12068}"/>
    <dgm:cxn modelId="{33222E4C-62AA-4995-A638-D539E8587E6E}" srcId="{E0D55B5C-7FC9-4434-9041-16AABEE39222}" destId="{8D80449B-1864-4112-B39E-53C71AC233AD}" srcOrd="0" destOrd="0" parTransId="{BDBC8C83-3524-4A92-A3D4-E00341D31087}" sibTransId="{56B680E6-102B-4427-A7BC-8FF5EE277A1C}"/>
    <dgm:cxn modelId="{1B09004E-2325-46CF-9AC4-4C1C719AEB38}" type="presOf" srcId="{7F486728-FA9D-4CE1-833D-76B9EADF7E26}" destId="{A6D5493D-4CA9-47D8-AA5F-4CE4FF2BE9B6}" srcOrd="0" destOrd="0" presId="urn:microsoft.com/office/officeart/2005/8/layout/hList1"/>
    <dgm:cxn modelId="{20510C6F-EC7F-4D3A-840E-61B421232617}" type="presOf" srcId="{97E42FBB-D6BB-4A7B-A405-DA234237305B}" destId="{20367681-DCD2-409D-A73F-089B7614A3B3}" srcOrd="0" destOrd="6" presId="urn:microsoft.com/office/officeart/2005/8/layout/hList1"/>
    <dgm:cxn modelId="{0822384F-2658-49AE-9D6E-A0FE75932817}" type="presOf" srcId="{E2869B91-8C1A-4EA6-95B0-A498304A1EFB}" destId="{20367681-DCD2-409D-A73F-089B7614A3B3}" srcOrd="0" destOrd="3" presId="urn:microsoft.com/office/officeart/2005/8/layout/hList1"/>
    <dgm:cxn modelId="{E106EC72-0DE8-4F4A-810C-BFB8B9A9CCEF}" srcId="{E0D55B5C-7FC9-4434-9041-16AABEE39222}" destId="{C7D4B5EF-147A-46B8-BA69-109C3F51506E}" srcOrd="7" destOrd="0" parTransId="{4C7062DF-EF8B-4A99-90EF-223E00488B17}" sibTransId="{610A128A-2A1C-49B9-A623-0991FFF12258}"/>
    <dgm:cxn modelId="{B2842375-3703-4CE6-9A2C-0013FE0A08D6}" type="presOf" srcId="{7BAB61D5-7278-44D5-B86D-5BE2610AD92E}" destId="{46AAC821-BB6F-416C-9145-F351419B5201}" srcOrd="0" destOrd="4" presId="urn:microsoft.com/office/officeart/2005/8/layout/hList1"/>
    <dgm:cxn modelId="{4746D258-BF27-41F3-B9E8-27B3E4D9DE42}" srcId="{E0D55B5C-7FC9-4434-9041-16AABEE39222}" destId="{BC059A44-1457-4907-B152-9423E3DDF6F1}" srcOrd="5" destOrd="0" parTransId="{8DE5BD7F-81CC-4DB5-87FA-B6914E1622D9}" sibTransId="{7B135A62-EB8A-4B51-9096-2527BE64BE26}"/>
    <dgm:cxn modelId="{F94F4E79-3EA7-4C8B-9D61-9AE669916E1A}" srcId="{7F486728-FA9D-4CE1-833D-76B9EADF7E26}" destId="{7255C349-AD9F-456F-9A4D-2C1BA7B28322}" srcOrd="9" destOrd="0" parTransId="{8FD084F4-D5CA-40BD-A36C-69C669C98925}" sibTransId="{DEBE6739-8060-4F1B-B398-A9DF8BA1ABC2}"/>
    <dgm:cxn modelId="{2DB5E879-E69E-4861-A867-0310ADF5FB8B}" type="presOf" srcId="{C7D4B5EF-147A-46B8-BA69-109C3F51506E}" destId="{46AAC821-BB6F-416C-9145-F351419B5201}" srcOrd="0" destOrd="7" presId="urn:microsoft.com/office/officeart/2005/8/layout/hList1"/>
    <dgm:cxn modelId="{4376C981-25B2-48BC-9751-22885D51E30A}" srcId="{4F44D9D3-E4CC-45E7-BA72-DD62A22D45F4}" destId="{E0D55B5C-7FC9-4434-9041-16AABEE39222}" srcOrd="1" destOrd="0" parTransId="{CEC56373-7687-41CB-82CC-F0A37DD23EBB}" sibTransId="{A525815D-10AC-4007-99AF-C230D9BF2BB3}"/>
    <dgm:cxn modelId="{40417782-CD83-4973-9F72-9A1AD460BB84}" type="presOf" srcId="{26550E0E-3B19-4851-9990-66A835F9D098}" destId="{46AAC821-BB6F-416C-9145-F351419B5201}" srcOrd="0" destOrd="1" presId="urn:microsoft.com/office/officeart/2005/8/layout/hList1"/>
    <dgm:cxn modelId="{5797EB89-2E31-4C67-8CE1-C4F405AF4D06}" type="presOf" srcId="{5EA7ED50-6D3F-4B8C-A14E-323E7356099E}" destId="{20367681-DCD2-409D-A73F-089B7614A3B3}" srcOrd="0" destOrd="5" presId="urn:microsoft.com/office/officeart/2005/8/layout/hList1"/>
    <dgm:cxn modelId="{333E048E-D06C-4F12-B84B-1994D86328F3}" type="presOf" srcId="{37C2E4CE-F4CB-4328-A923-B68772EBEADA}" destId="{20367681-DCD2-409D-A73F-089B7614A3B3}" srcOrd="0" destOrd="10" presId="urn:microsoft.com/office/officeart/2005/8/layout/hList1"/>
    <dgm:cxn modelId="{A3CB378E-4B9C-4492-AC82-02C33FE580BE}" type="presOf" srcId="{62C0C1F6-C25F-499F-A3DB-FD832B5D95BF}" destId="{20367681-DCD2-409D-A73F-089B7614A3B3}" srcOrd="0" destOrd="8" presId="urn:microsoft.com/office/officeart/2005/8/layout/hList1"/>
    <dgm:cxn modelId="{C1F27492-45B0-4BA4-86FD-B85BDF45BA33}" type="presOf" srcId="{567DBCD9-2742-46A1-B646-50A688AE4657}" destId="{46AAC821-BB6F-416C-9145-F351419B5201}" srcOrd="0" destOrd="6" presId="urn:microsoft.com/office/officeart/2005/8/layout/hList1"/>
    <dgm:cxn modelId="{51EDD09D-E462-48A7-A739-C6975AE43EE1}" srcId="{7F486728-FA9D-4CE1-833D-76B9EADF7E26}" destId="{97E42FBB-D6BB-4A7B-A405-DA234237305B}" srcOrd="6" destOrd="0" parTransId="{98E31C52-EF71-4CC6-BBEB-56A19934D46F}" sibTransId="{FB7F4DEB-422C-4817-B24F-DFEDB5D72C1E}"/>
    <dgm:cxn modelId="{4F213D9F-1493-4039-9025-4A5C343E541F}" type="presOf" srcId="{8D80449B-1864-4112-B39E-53C71AC233AD}" destId="{46AAC821-BB6F-416C-9145-F351419B5201}" srcOrd="0" destOrd="0" presId="urn:microsoft.com/office/officeart/2005/8/layout/hList1"/>
    <dgm:cxn modelId="{33E190A9-A092-4036-A2D2-B15DC8D4E63C}" srcId="{7F486728-FA9D-4CE1-833D-76B9EADF7E26}" destId="{746BDB14-A148-488F-925F-39DFB9A6254D}" srcOrd="7" destOrd="0" parTransId="{A8FDA5A9-F0DF-4190-8BB0-9E945E9DE621}" sibTransId="{11BA4241-036A-483D-A25F-138A9A7995ED}"/>
    <dgm:cxn modelId="{1E78F2B9-7BDD-4965-86B8-62643D221D7D}" type="presOf" srcId="{7255C349-AD9F-456F-9A4D-2C1BA7B28322}" destId="{20367681-DCD2-409D-A73F-089B7614A3B3}" srcOrd="0" destOrd="9" presId="urn:microsoft.com/office/officeart/2005/8/layout/hList1"/>
    <dgm:cxn modelId="{9342B4BB-1ED4-4F20-889D-2E73B3DEB66A}" type="presOf" srcId="{B49D3BC7-46D0-43FF-8498-A58E084B8A4C}" destId="{20367681-DCD2-409D-A73F-089B7614A3B3}" srcOrd="0" destOrd="2" presId="urn:microsoft.com/office/officeart/2005/8/layout/hList1"/>
    <dgm:cxn modelId="{EEB8ACC2-695A-4192-A590-BDB73899704A}" srcId="{E0D55B5C-7FC9-4434-9041-16AABEE39222}" destId="{567DBCD9-2742-46A1-B646-50A688AE4657}" srcOrd="6" destOrd="0" parTransId="{B4DF1BB8-207D-472E-A4EE-B4B9E8A52062}" sibTransId="{2794293C-994E-4F81-875E-AF224938EFA7}"/>
    <dgm:cxn modelId="{013C72C3-D17F-47DC-BD7F-093816C04DCE}" srcId="{E0D55B5C-7FC9-4434-9041-16AABEE39222}" destId="{1D9BA977-4192-4D49-89DD-440FC816602E}" srcOrd="3" destOrd="0" parTransId="{CFDBA732-A218-419A-ABAC-F9EB8F19CD7C}" sibTransId="{11645304-44A3-4F70-A07B-605E247F7245}"/>
    <dgm:cxn modelId="{121393CB-6699-493F-98E2-40A0D2B65D5C}" type="presOf" srcId="{1D9BA977-4192-4D49-89DD-440FC816602E}" destId="{46AAC821-BB6F-416C-9145-F351419B5201}" srcOrd="0" destOrd="3" presId="urn:microsoft.com/office/officeart/2005/8/layout/hList1"/>
    <dgm:cxn modelId="{4B1DF2CF-90B2-4703-A270-60B410E60482}" srcId="{E0D55B5C-7FC9-4434-9041-16AABEE39222}" destId="{CEE433C5-8907-424B-AF39-0E093BD81D35}" srcOrd="2" destOrd="0" parTransId="{37C51A9F-3BF7-4134-A666-88DC3351B1BA}" sibTransId="{E4D837E8-1C88-4EB6-9056-68BCFE257074}"/>
    <dgm:cxn modelId="{D933C6D4-90DB-4169-8AC5-8BE251B41DE7}" srcId="{7F486728-FA9D-4CE1-833D-76B9EADF7E26}" destId="{2D06029A-5179-4304-AB8B-F7938273BAC7}" srcOrd="4" destOrd="0" parTransId="{19B7826D-CD7C-40E6-A284-F5BC3F39869A}" sibTransId="{D964E4B8-8E82-434C-BBD0-D9F5972B6146}"/>
    <dgm:cxn modelId="{95AF30DF-F08F-4690-9645-2CB7EEECF3CD}" type="presOf" srcId="{746BDB14-A148-488F-925F-39DFB9A6254D}" destId="{20367681-DCD2-409D-A73F-089B7614A3B3}" srcOrd="0" destOrd="7" presId="urn:microsoft.com/office/officeart/2005/8/layout/hList1"/>
    <dgm:cxn modelId="{2CB67AE1-8F26-41C1-8550-5D488F312D68}" srcId="{7F486728-FA9D-4CE1-833D-76B9EADF7E26}" destId="{E3E405DD-CE40-4BE2-A2B8-38CE645CCDF0}" srcOrd="1" destOrd="0" parTransId="{E5361E72-26E1-4B34-A680-1970EC91D224}" sibTransId="{327FD082-34D9-43D0-BEC3-3C23018B541C}"/>
    <dgm:cxn modelId="{47484FE4-CE22-4550-92D7-82B8F98AE875}" srcId="{4F44D9D3-E4CC-45E7-BA72-DD62A22D45F4}" destId="{7F486728-FA9D-4CE1-833D-76B9EADF7E26}" srcOrd="0" destOrd="0" parTransId="{34B14169-C396-44CF-819F-354306D4B5F6}" sibTransId="{41D7C47E-9731-486C-B40E-2179FB5026B7}"/>
    <dgm:cxn modelId="{9ECD21F2-90D7-4A99-86B3-6E67CF7A923C}" srcId="{E0D55B5C-7FC9-4434-9041-16AABEE39222}" destId="{38838018-0548-42E3-9474-C2E797BC2B7A}" srcOrd="8" destOrd="0" parTransId="{D6F5F7ED-8E59-424B-87E3-07A4EAD372C5}" sibTransId="{0F0B4D06-D3DD-4802-8A39-C489B09F3E61}"/>
    <dgm:cxn modelId="{926C92F3-6BD2-4B1B-835A-6D219622EB39}" srcId="{7F486728-FA9D-4CE1-833D-76B9EADF7E26}" destId="{E2869B91-8C1A-4EA6-95B0-A498304A1EFB}" srcOrd="3" destOrd="0" parTransId="{0B9E6B9B-B389-48DC-A431-861A4FC680E4}" sibTransId="{0E2E55A7-B931-43EA-9B8C-5AD2C67A216C}"/>
    <dgm:cxn modelId="{BADE36FC-6D66-4861-98B8-D1AD52792706}" type="presOf" srcId="{38838018-0548-42E3-9474-C2E797BC2B7A}" destId="{46AAC821-BB6F-416C-9145-F351419B5201}" srcOrd="0" destOrd="8" presId="urn:microsoft.com/office/officeart/2005/8/layout/hList1"/>
    <dgm:cxn modelId="{9865CC8A-CF0C-4141-90A3-6A8899721E11}" type="presParOf" srcId="{AC397B42-39AA-4BDE-8BF7-B7A634589C98}" destId="{6692B920-7C1C-423F-8286-B1BF849E2B2D}" srcOrd="0" destOrd="0" presId="urn:microsoft.com/office/officeart/2005/8/layout/hList1"/>
    <dgm:cxn modelId="{AD4770D1-1A20-4496-8B9F-7E4E281E202B}" type="presParOf" srcId="{6692B920-7C1C-423F-8286-B1BF849E2B2D}" destId="{A6D5493D-4CA9-47D8-AA5F-4CE4FF2BE9B6}" srcOrd="0" destOrd="0" presId="urn:microsoft.com/office/officeart/2005/8/layout/hList1"/>
    <dgm:cxn modelId="{4575278A-C1FC-40A6-9534-854DDE974BF7}" type="presParOf" srcId="{6692B920-7C1C-423F-8286-B1BF849E2B2D}" destId="{20367681-DCD2-409D-A73F-089B7614A3B3}" srcOrd="1" destOrd="0" presId="urn:microsoft.com/office/officeart/2005/8/layout/hList1"/>
    <dgm:cxn modelId="{883903C5-5D44-4F83-B7EC-BD9AF53BA060}" type="presParOf" srcId="{AC397B42-39AA-4BDE-8BF7-B7A634589C98}" destId="{08669D66-F44D-419D-A19C-60D8FA66B503}" srcOrd="1" destOrd="0" presId="urn:microsoft.com/office/officeart/2005/8/layout/hList1"/>
    <dgm:cxn modelId="{C576B259-BA9D-4703-AD52-751C60A5C82C}" type="presParOf" srcId="{AC397B42-39AA-4BDE-8BF7-B7A634589C98}" destId="{C4ACF910-D8D5-4F02-A35B-C1B750FEC5B7}" srcOrd="2" destOrd="0" presId="urn:microsoft.com/office/officeart/2005/8/layout/hList1"/>
    <dgm:cxn modelId="{0CC18BDC-AC7A-44D9-8540-FE2AECEDC7C9}" type="presParOf" srcId="{C4ACF910-D8D5-4F02-A35B-C1B750FEC5B7}" destId="{B6FE217D-D8EF-4532-8B0D-AE340A1AA583}" srcOrd="0" destOrd="0" presId="urn:microsoft.com/office/officeart/2005/8/layout/hList1"/>
    <dgm:cxn modelId="{ECA2EB98-D568-49DB-B745-19E08C69052F}" type="presParOf" srcId="{C4ACF910-D8D5-4F02-A35B-C1B750FEC5B7}" destId="{46AAC821-BB6F-416C-9145-F351419B5201}" srcOrd="1" destOrd="0" presId="urn:microsoft.com/office/officeart/2005/8/layout/hList1"/>
  </dgm:cxnLst>
  <dgm:bg>
    <a:effectLst>
      <a:outerShdw blurRad="50800" dist="38100" dir="5400000" algn="t"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31AE63-DE55-4880-AE9E-592005EA4C4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667FDB8-E731-4A41-8EC1-ED72609CA180}">
      <dgm:prSet/>
      <dgm:spPr/>
      <dgm:t>
        <a:bodyPr/>
        <a:lstStyle/>
        <a:p>
          <a:r>
            <a:rPr lang="en-US" dirty="0"/>
            <a:t>If the Insured Person is admitted in a room category/limit that is higher than the one that is specified in the Policy Schedule, then the Insured Person shall bear a ratable proportion of the total Associated Medical Expenses  in the proportion of the difference between the Room Rent of the entitled room category to the Room Rent actually incurred.</a:t>
          </a:r>
        </a:p>
      </dgm:t>
    </dgm:pt>
    <dgm:pt modelId="{4EF818C4-2B8C-4FB5-AC11-DFEF9AEE9367}" type="parTrans" cxnId="{034E2B68-70E4-4E28-B2E8-12908F1A9869}">
      <dgm:prSet/>
      <dgm:spPr/>
      <dgm:t>
        <a:bodyPr/>
        <a:lstStyle/>
        <a:p>
          <a:endParaRPr lang="en-US"/>
        </a:p>
      </dgm:t>
    </dgm:pt>
    <dgm:pt modelId="{CE08272A-8BC1-4CD4-A4AA-09050493162D}" type="sibTrans" cxnId="{034E2B68-70E4-4E28-B2E8-12908F1A9869}">
      <dgm:prSet/>
      <dgm:spPr/>
      <dgm:t>
        <a:bodyPr/>
        <a:lstStyle/>
        <a:p>
          <a:endParaRPr lang="en-US"/>
        </a:p>
      </dgm:t>
    </dgm:pt>
    <dgm:pt modelId="{773174FE-E0AD-4555-A827-AE07ABBA4A44}">
      <dgm:prSet/>
      <dgm:spPr/>
      <dgm:t>
        <a:bodyPr/>
        <a:lstStyle/>
        <a:p>
          <a:r>
            <a:rPr lang="en-US" dirty="0"/>
            <a:t> “Associated Medical Expenses” shall include - Room Rent, nursing charges, operation theatre charges, Practitioner including surgeon/ anesthetist/ specialist within the same Hospital where the Insured Person has been admitted. </a:t>
          </a:r>
        </a:p>
        <a:p>
          <a:r>
            <a:rPr lang="en-US" dirty="0"/>
            <a:t>“Associated Medical Expenses” does not include cost of pharmacy and consumables, cost of implants and medical devices and cost of diagnostics.</a:t>
          </a:r>
        </a:p>
      </dgm:t>
    </dgm:pt>
    <dgm:pt modelId="{7D0320F0-467E-4245-838B-56EEBBC37D1D}" type="parTrans" cxnId="{03F827A6-F212-428A-8E94-861BB730F34D}">
      <dgm:prSet/>
      <dgm:spPr/>
      <dgm:t>
        <a:bodyPr/>
        <a:lstStyle/>
        <a:p>
          <a:endParaRPr lang="en-US"/>
        </a:p>
      </dgm:t>
    </dgm:pt>
    <dgm:pt modelId="{C315293F-75C3-423E-BE0E-1F3287967C35}" type="sibTrans" cxnId="{03F827A6-F212-428A-8E94-861BB730F34D}">
      <dgm:prSet/>
      <dgm:spPr/>
      <dgm:t>
        <a:bodyPr/>
        <a:lstStyle/>
        <a:p>
          <a:endParaRPr lang="en-US"/>
        </a:p>
      </dgm:t>
    </dgm:pt>
    <dgm:pt modelId="{4109B51A-9337-4032-9BDA-481B8B2C3502}">
      <dgm:prSet/>
      <dgm:spPr/>
      <dgm:t>
        <a:bodyPr/>
        <a:lstStyle/>
        <a:p>
          <a:r>
            <a:rPr lang="en-US"/>
            <a:t>Proportionate deductions are not applicable for ICU charges</a:t>
          </a:r>
          <a:endParaRPr lang="en-IN"/>
        </a:p>
      </dgm:t>
    </dgm:pt>
    <dgm:pt modelId="{2B73007D-F788-4A32-8940-0F10F404F9BC}" type="parTrans" cxnId="{51483ECC-BB84-4C7F-8DEB-27DE48328BC7}">
      <dgm:prSet/>
      <dgm:spPr/>
      <dgm:t>
        <a:bodyPr/>
        <a:lstStyle/>
        <a:p>
          <a:endParaRPr lang="en-IN"/>
        </a:p>
      </dgm:t>
    </dgm:pt>
    <dgm:pt modelId="{66A28581-A735-4623-B021-F9DA467DF372}" type="sibTrans" cxnId="{51483ECC-BB84-4C7F-8DEB-27DE48328BC7}">
      <dgm:prSet/>
      <dgm:spPr/>
      <dgm:t>
        <a:bodyPr/>
        <a:lstStyle/>
        <a:p>
          <a:endParaRPr lang="en-IN"/>
        </a:p>
      </dgm:t>
    </dgm:pt>
    <dgm:pt modelId="{61C9C227-4D73-4AB3-B60C-7D5440BE4A08}" type="pres">
      <dgm:prSet presAssocID="{EE31AE63-DE55-4880-AE9E-592005EA4C4D}" presName="linear" presStyleCnt="0">
        <dgm:presLayoutVars>
          <dgm:animLvl val="lvl"/>
          <dgm:resizeHandles val="exact"/>
        </dgm:presLayoutVars>
      </dgm:prSet>
      <dgm:spPr/>
    </dgm:pt>
    <dgm:pt modelId="{FF6966A9-AFAD-48C3-AAC9-3A5CC28F400E}" type="pres">
      <dgm:prSet presAssocID="{1667FDB8-E731-4A41-8EC1-ED72609CA180}" presName="parentText" presStyleLbl="node1" presStyleIdx="0" presStyleCnt="3">
        <dgm:presLayoutVars>
          <dgm:chMax val="0"/>
          <dgm:bulletEnabled val="1"/>
        </dgm:presLayoutVars>
      </dgm:prSet>
      <dgm:spPr/>
    </dgm:pt>
    <dgm:pt modelId="{65574747-4511-461F-B4E0-3E70AB50810B}" type="pres">
      <dgm:prSet presAssocID="{CE08272A-8BC1-4CD4-A4AA-09050493162D}" presName="spacer" presStyleCnt="0"/>
      <dgm:spPr/>
    </dgm:pt>
    <dgm:pt modelId="{49772265-6C16-404C-90E9-3A9786D89C4E}" type="pres">
      <dgm:prSet presAssocID="{773174FE-E0AD-4555-A827-AE07ABBA4A44}" presName="parentText" presStyleLbl="node1" presStyleIdx="1" presStyleCnt="3">
        <dgm:presLayoutVars>
          <dgm:chMax val="0"/>
          <dgm:bulletEnabled val="1"/>
        </dgm:presLayoutVars>
      </dgm:prSet>
      <dgm:spPr/>
    </dgm:pt>
    <dgm:pt modelId="{B5C20A7D-4FA8-4F09-87BF-FCA73C0E1262}" type="pres">
      <dgm:prSet presAssocID="{C315293F-75C3-423E-BE0E-1F3287967C35}" presName="spacer" presStyleCnt="0"/>
      <dgm:spPr/>
    </dgm:pt>
    <dgm:pt modelId="{CED31731-B5F3-4568-B636-9EDE5AE7274B}" type="pres">
      <dgm:prSet presAssocID="{4109B51A-9337-4032-9BDA-481B8B2C3502}" presName="parentText" presStyleLbl="node1" presStyleIdx="2" presStyleCnt="3" custScaleY="46416">
        <dgm:presLayoutVars>
          <dgm:chMax val="0"/>
          <dgm:bulletEnabled val="1"/>
        </dgm:presLayoutVars>
      </dgm:prSet>
      <dgm:spPr/>
    </dgm:pt>
  </dgm:ptLst>
  <dgm:cxnLst>
    <dgm:cxn modelId="{034E2B68-70E4-4E28-B2E8-12908F1A9869}" srcId="{EE31AE63-DE55-4880-AE9E-592005EA4C4D}" destId="{1667FDB8-E731-4A41-8EC1-ED72609CA180}" srcOrd="0" destOrd="0" parTransId="{4EF818C4-2B8C-4FB5-AC11-DFEF9AEE9367}" sibTransId="{CE08272A-8BC1-4CD4-A4AA-09050493162D}"/>
    <dgm:cxn modelId="{03F827A6-F212-428A-8E94-861BB730F34D}" srcId="{EE31AE63-DE55-4880-AE9E-592005EA4C4D}" destId="{773174FE-E0AD-4555-A827-AE07ABBA4A44}" srcOrd="1" destOrd="0" parTransId="{7D0320F0-467E-4245-838B-56EEBBC37D1D}" sibTransId="{C315293F-75C3-423E-BE0E-1F3287967C35}"/>
    <dgm:cxn modelId="{DDADE4A6-BF5B-4975-9819-0059AE6F0E8F}" type="presOf" srcId="{EE31AE63-DE55-4880-AE9E-592005EA4C4D}" destId="{61C9C227-4D73-4AB3-B60C-7D5440BE4A08}" srcOrd="0" destOrd="0" presId="urn:microsoft.com/office/officeart/2005/8/layout/vList2"/>
    <dgm:cxn modelId="{FDD9B8BB-A303-463E-9B28-DFA7704174E1}" type="presOf" srcId="{773174FE-E0AD-4555-A827-AE07ABBA4A44}" destId="{49772265-6C16-404C-90E9-3A9786D89C4E}" srcOrd="0" destOrd="0" presId="urn:microsoft.com/office/officeart/2005/8/layout/vList2"/>
    <dgm:cxn modelId="{51483ECC-BB84-4C7F-8DEB-27DE48328BC7}" srcId="{EE31AE63-DE55-4880-AE9E-592005EA4C4D}" destId="{4109B51A-9337-4032-9BDA-481B8B2C3502}" srcOrd="2" destOrd="0" parTransId="{2B73007D-F788-4A32-8940-0F10F404F9BC}" sibTransId="{66A28581-A735-4623-B021-F9DA467DF372}"/>
    <dgm:cxn modelId="{2C9907E4-C8A3-4897-86E7-EF0B8A067914}" type="presOf" srcId="{4109B51A-9337-4032-9BDA-481B8B2C3502}" destId="{CED31731-B5F3-4568-B636-9EDE5AE7274B}" srcOrd="0" destOrd="0" presId="urn:microsoft.com/office/officeart/2005/8/layout/vList2"/>
    <dgm:cxn modelId="{4BF683EA-24DF-4238-9E6A-4684AE0149D9}" type="presOf" srcId="{1667FDB8-E731-4A41-8EC1-ED72609CA180}" destId="{FF6966A9-AFAD-48C3-AAC9-3A5CC28F400E}" srcOrd="0" destOrd="0" presId="urn:microsoft.com/office/officeart/2005/8/layout/vList2"/>
    <dgm:cxn modelId="{F1CA2A22-0457-49EC-A326-F5A4C0F848A4}" type="presParOf" srcId="{61C9C227-4D73-4AB3-B60C-7D5440BE4A08}" destId="{FF6966A9-AFAD-48C3-AAC9-3A5CC28F400E}" srcOrd="0" destOrd="0" presId="urn:microsoft.com/office/officeart/2005/8/layout/vList2"/>
    <dgm:cxn modelId="{CFB9E894-ECE0-400F-8170-D48EFD20A45C}" type="presParOf" srcId="{61C9C227-4D73-4AB3-B60C-7D5440BE4A08}" destId="{65574747-4511-461F-B4E0-3E70AB50810B}" srcOrd="1" destOrd="0" presId="urn:microsoft.com/office/officeart/2005/8/layout/vList2"/>
    <dgm:cxn modelId="{772552C4-6F02-476C-9217-E727B16DAB3C}" type="presParOf" srcId="{61C9C227-4D73-4AB3-B60C-7D5440BE4A08}" destId="{49772265-6C16-404C-90E9-3A9786D89C4E}" srcOrd="2" destOrd="0" presId="urn:microsoft.com/office/officeart/2005/8/layout/vList2"/>
    <dgm:cxn modelId="{E855F622-8DA5-4627-975B-6F07FF38C40C}" type="presParOf" srcId="{61C9C227-4D73-4AB3-B60C-7D5440BE4A08}" destId="{B5C20A7D-4FA8-4F09-87BF-FCA73C0E1262}" srcOrd="3" destOrd="0" presId="urn:microsoft.com/office/officeart/2005/8/layout/vList2"/>
    <dgm:cxn modelId="{82EF1966-A340-475D-A59B-9D28835792E3}" type="presParOf" srcId="{61C9C227-4D73-4AB3-B60C-7D5440BE4A08}" destId="{CED31731-B5F3-4568-B636-9EDE5AE7274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E1CA7A4-DCE1-4787-BD2E-55224385C22B}" type="doc">
      <dgm:prSet loTypeId="urn:microsoft.com/office/officeart/2005/8/layout/hList1" loCatId="list" qsTypeId="urn:microsoft.com/office/officeart/2005/8/quickstyle/simple2" qsCatId="simple" csTypeId="urn:microsoft.com/office/officeart/2005/8/colors/colorful5" csCatId="colorful" phldr="1"/>
      <dgm:spPr>
        <a:scene3d>
          <a:camera prst="orthographicFront">
            <a:rot lat="0" lon="0" rev="0"/>
          </a:camera>
          <a:lightRig rig="balanced" dir="t">
            <a:rot lat="0" lon="0" rev="8700000"/>
          </a:lightRig>
        </a:scene3d>
      </dgm:spPr>
      <dgm:t>
        <a:bodyPr/>
        <a:lstStyle/>
        <a:p>
          <a:endParaRPr lang="en-IN"/>
        </a:p>
      </dgm:t>
    </dgm:pt>
    <dgm:pt modelId="{ED32099A-6F4E-4E38-A12B-9B89B414C24D}">
      <dgm:prSet phldrT="[Text]"/>
      <dgm:spPr/>
      <dgm:t>
        <a:bodyPr/>
        <a:lstStyle/>
        <a:p>
          <a:r>
            <a:rPr lang="en-IN" dirty="0"/>
            <a:t>Waiting Period</a:t>
          </a:r>
        </a:p>
      </dgm:t>
    </dgm:pt>
    <dgm:pt modelId="{DE0A7363-FB8A-4385-AD90-F37DE5C305A0}" type="parTrans" cxnId="{60E2C8DC-20EB-4EC8-8240-BF26D566DC9B}">
      <dgm:prSet/>
      <dgm:spPr/>
      <dgm:t>
        <a:bodyPr/>
        <a:lstStyle/>
        <a:p>
          <a:endParaRPr lang="en-IN"/>
        </a:p>
      </dgm:t>
    </dgm:pt>
    <dgm:pt modelId="{383F1F99-7F38-4BAA-9F67-8EFCCCDBF80F}" type="sibTrans" cxnId="{60E2C8DC-20EB-4EC8-8240-BF26D566DC9B}">
      <dgm:prSet/>
      <dgm:spPr/>
      <dgm:t>
        <a:bodyPr/>
        <a:lstStyle/>
        <a:p>
          <a:endParaRPr lang="en-IN"/>
        </a:p>
      </dgm:t>
    </dgm:pt>
    <dgm:pt modelId="{2AB3B939-D4E3-492C-9656-3147C42D3900}">
      <dgm:prSet phldrT="[Text]"/>
      <dgm:spPr/>
      <dgm:t>
        <a:bodyPr/>
        <a:lstStyle/>
        <a:p>
          <a:r>
            <a:rPr lang="en-IN" dirty="0"/>
            <a:t>48 Months Waiting Period</a:t>
          </a:r>
        </a:p>
      </dgm:t>
    </dgm:pt>
    <dgm:pt modelId="{BC40AE42-3147-4104-AD3A-2D5FCAA5F75D}" type="parTrans" cxnId="{4EC6C161-4C4E-4E4D-80F0-8ED2EB5B5FFF}">
      <dgm:prSet/>
      <dgm:spPr/>
      <dgm:t>
        <a:bodyPr/>
        <a:lstStyle/>
        <a:p>
          <a:endParaRPr lang="en-IN"/>
        </a:p>
      </dgm:t>
    </dgm:pt>
    <dgm:pt modelId="{4A833CDB-F7A3-49DE-B88D-8B203E5D3AD5}" type="sibTrans" cxnId="{4EC6C161-4C4E-4E4D-80F0-8ED2EB5B5FFF}">
      <dgm:prSet/>
      <dgm:spPr/>
      <dgm:t>
        <a:bodyPr/>
        <a:lstStyle/>
        <a:p>
          <a:endParaRPr lang="en-IN"/>
        </a:p>
      </dgm:t>
    </dgm:pt>
    <dgm:pt modelId="{4C9B8842-CCDA-4DC8-B55C-72768449565B}">
      <dgm:prSet phldrT="[Text]"/>
      <dgm:spPr/>
      <dgm:t>
        <a:bodyPr/>
        <a:lstStyle/>
        <a:p>
          <a:r>
            <a:rPr lang="en-IN" dirty="0"/>
            <a:t>Sub Limit / Co-payment</a:t>
          </a:r>
        </a:p>
      </dgm:t>
    </dgm:pt>
    <dgm:pt modelId="{2B876157-C550-42FB-860D-65CF38F0CBF7}" type="parTrans" cxnId="{33B03399-DEED-4AE3-A71C-A7D457614B4C}">
      <dgm:prSet/>
      <dgm:spPr/>
      <dgm:t>
        <a:bodyPr/>
        <a:lstStyle/>
        <a:p>
          <a:endParaRPr lang="en-IN"/>
        </a:p>
      </dgm:t>
    </dgm:pt>
    <dgm:pt modelId="{416A4144-E20F-46DF-84E6-027DB04FC3DB}" type="sibTrans" cxnId="{33B03399-DEED-4AE3-A71C-A7D457614B4C}">
      <dgm:prSet/>
      <dgm:spPr/>
      <dgm:t>
        <a:bodyPr/>
        <a:lstStyle/>
        <a:p>
          <a:endParaRPr lang="en-IN"/>
        </a:p>
      </dgm:t>
    </dgm:pt>
    <dgm:pt modelId="{CECE89F2-87E2-4A99-92E2-A091F47B8802}">
      <dgm:prSet phldrT="[Text]"/>
      <dgm:spPr/>
      <dgm:t>
        <a:bodyPr/>
        <a:lstStyle/>
        <a:p>
          <a:r>
            <a:rPr lang="en-IN" dirty="0"/>
            <a:t>Disease wise Sub Limits</a:t>
          </a:r>
        </a:p>
      </dgm:t>
    </dgm:pt>
    <dgm:pt modelId="{5609581A-DE1D-4815-86D2-48E513DB082F}" type="parTrans" cxnId="{A902830D-3FAA-44F0-81BC-93A8DCA556B9}">
      <dgm:prSet/>
      <dgm:spPr/>
      <dgm:t>
        <a:bodyPr/>
        <a:lstStyle/>
        <a:p>
          <a:endParaRPr lang="en-IN"/>
        </a:p>
      </dgm:t>
    </dgm:pt>
    <dgm:pt modelId="{BF59D583-CCF2-4C70-953A-2690DBAD069F}" type="sibTrans" cxnId="{A902830D-3FAA-44F0-81BC-93A8DCA556B9}">
      <dgm:prSet/>
      <dgm:spPr/>
      <dgm:t>
        <a:bodyPr/>
        <a:lstStyle/>
        <a:p>
          <a:endParaRPr lang="en-IN"/>
        </a:p>
      </dgm:t>
    </dgm:pt>
    <dgm:pt modelId="{BA02524E-A462-4C63-A9D3-669907E389F2}">
      <dgm:prSet phldrT="[Text]"/>
      <dgm:spPr/>
      <dgm:t>
        <a:bodyPr/>
        <a:lstStyle/>
        <a:p>
          <a:r>
            <a:rPr lang="en-IN" dirty="0"/>
            <a:t>Non Payable Items</a:t>
          </a:r>
        </a:p>
      </dgm:t>
    </dgm:pt>
    <dgm:pt modelId="{E9DB7F85-F47A-4B94-A375-79AB4DACAD94}" type="parTrans" cxnId="{557058FE-75CC-447F-BEB4-838E58924CF8}">
      <dgm:prSet/>
      <dgm:spPr/>
      <dgm:t>
        <a:bodyPr/>
        <a:lstStyle/>
        <a:p>
          <a:endParaRPr lang="en-IN"/>
        </a:p>
      </dgm:t>
    </dgm:pt>
    <dgm:pt modelId="{18CBC1EC-CCDF-4C94-98F8-B29660CF06EE}" type="sibTrans" cxnId="{557058FE-75CC-447F-BEB4-838E58924CF8}">
      <dgm:prSet/>
      <dgm:spPr/>
      <dgm:t>
        <a:bodyPr/>
        <a:lstStyle/>
        <a:p>
          <a:endParaRPr lang="en-IN"/>
        </a:p>
      </dgm:t>
    </dgm:pt>
    <dgm:pt modelId="{6B75633D-EE91-4181-B780-25A96B411810}">
      <dgm:prSet phldrT="[Text]"/>
      <dgm:spPr/>
      <dgm:t>
        <a:bodyPr/>
        <a:lstStyle/>
        <a:p>
          <a:r>
            <a:rPr lang="en-IN" dirty="0"/>
            <a:t>Cosmetic, Personal Comfort items,</a:t>
          </a:r>
        </a:p>
      </dgm:t>
    </dgm:pt>
    <dgm:pt modelId="{A074E1CF-E85E-4FB8-A332-2BBD00436E95}" type="parTrans" cxnId="{C4DE3B01-C62B-40AC-BAF7-9E883800108F}">
      <dgm:prSet/>
      <dgm:spPr/>
      <dgm:t>
        <a:bodyPr/>
        <a:lstStyle/>
        <a:p>
          <a:endParaRPr lang="en-IN"/>
        </a:p>
      </dgm:t>
    </dgm:pt>
    <dgm:pt modelId="{64BCD492-7B34-4C50-A01A-8C499B89B1AC}" type="sibTrans" cxnId="{C4DE3B01-C62B-40AC-BAF7-9E883800108F}">
      <dgm:prSet/>
      <dgm:spPr/>
      <dgm:t>
        <a:bodyPr/>
        <a:lstStyle/>
        <a:p>
          <a:endParaRPr lang="en-IN"/>
        </a:p>
      </dgm:t>
    </dgm:pt>
    <dgm:pt modelId="{DE1E3FEF-1DAC-43C6-9F3F-192375F69AC5}">
      <dgm:prSet phldrT="[Text]"/>
      <dgm:spPr/>
      <dgm:t>
        <a:bodyPr/>
        <a:lstStyle/>
        <a:p>
          <a:r>
            <a:rPr lang="en-IN" dirty="0"/>
            <a:t>First Two Year Waiting Period</a:t>
          </a:r>
        </a:p>
      </dgm:t>
    </dgm:pt>
    <dgm:pt modelId="{BD6EEB4C-601A-436F-A3D6-8A9331E29E81}" type="parTrans" cxnId="{9A1625A1-1B07-461C-A774-33BFAB8E0D3A}">
      <dgm:prSet/>
      <dgm:spPr/>
      <dgm:t>
        <a:bodyPr/>
        <a:lstStyle/>
        <a:p>
          <a:endParaRPr lang="en-IN"/>
        </a:p>
      </dgm:t>
    </dgm:pt>
    <dgm:pt modelId="{A16EDEB6-C58E-4A28-9B4F-07637D08D780}" type="sibTrans" cxnId="{9A1625A1-1B07-461C-A774-33BFAB8E0D3A}">
      <dgm:prSet/>
      <dgm:spPr/>
      <dgm:t>
        <a:bodyPr/>
        <a:lstStyle/>
        <a:p>
          <a:endParaRPr lang="en-IN"/>
        </a:p>
      </dgm:t>
    </dgm:pt>
    <dgm:pt modelId="{35841CE1-C604-4013-BDA0-BBF331217A03}">
      <dgm:prSet phldrT="[Text]"/>
      <dgm:spPr/>
      <dgm:t>
        <a:bodyPr/>
        <a:lstStyle/>
        <a:p>
          <a:r>
            <a:rPr lang="en-IN" dirty="0"/>
            <a:t>Initial Waiting Period – 30 Days</a:t>
          </a:r>
        </a:p>
      </dgm:t>
    </dgm:pt>
    <dgm:pt modelId="{54C1FABA-A70F-4F92-AAAC-670ABDDFF35F}" type="parTrans" cxnId="{53311FFC-D54D-4F5C-962A-1A084A8466A8}">
      <dgm:prSet/>
      <dgm:spPr/>
      <dgm:t>
        <a:bodyPr/>
        <a:lstStyle/>
        <a:p>
          <a:endParaRPr lang="en-IN"/>
        </a:p>
      </dgm:t>
    </dgm:pt>
    <dgm:pt modelId="{DEBCF7A7-460A-4925-8D0F-D58AFCCC8672}" type="sibTrans" cxnId="{53311FFC-D54D-4F5C-962A-1A084A8466A8}">
      <dgm:prSet/>
      <dgm:spPr/>
      <dgm:t>
        <a:bodyPr/>
        <a:lstStyle/>
        <a:p>
          <a:endParaRPr lang="en-IN"/>
        </a:p>
      </dgm:t>
    </dgm:pt>
    <dgm:pt modelId="{7D619097-558F-4ABE-81C3-8856B9D27D92}">
      <dgm:prSet phldrT="[Text]"/>
      <dgm:spPr/>
      <dgm:t>
        <a:bodyPr/>
        <a:lstStyle/>
        <a:p>
          <a:r>
            <a:rPr lang="en-IN" dirty="0"/>
            <a:t>Pre Existing Disease waiting period</a:t>
          </a:r>
        </a:p>
      </dgm:t>
    </dgm:pt>
    <dgm:pt modelId="{DC69D01D-CFB0-4BBD-8020-9C0C97B231B3}" type="parTrans" cxnId="{2A033DEC-9E4E-4CAF-9F4A-016D08DAEC34}">
      <dgm:prSet/>
      <dgm:spPr/>
      <dgm:t>
        <a:bodyPr/>
        <a:lstStyle/>
        <a:p>
          <a:endParaRPr lang="en-IN"/>
        </a:p>
      </dgm:t>
    </dgm:pt>
    <dgm:pt modelId="{872C5413-CF85-4464-AE53-23A7F8732704}" type="sibTrans" cxnId="{2A033DEC-9E4E-4CAF-9F4A-016D08DAEC34}">
      <dgm:prSet/>
      <dgm:spPr/>
      <dgm:t>
        <a:bodyPr/>
        <a:lstStyle/>
        <a:p>
          <a:endParaRPr lang="en-IN"/>
        </a:p>
      </dgm:t>
    </dgm:pt>
    <dgm:pt modelId="{38F77568-5693-42CE-96AA-607BC36CEA3A}">
      <dgm:prSet phldrT="[Text]"/>
      <dgm:spPr/>
      <dgm:t>
        <a:bodyPr/>
        <a:lstStyle/>
        <a:p>
          <a:r>
            <a:rPr lang="en-IN" dirty="0"/>
            <a:t>Room Rent Sub Limits</a:t>
          </a:r>
        </a:p>
      </dgm:t>
    </dgm:pt>
    <dgm:pt modelId="{87287935-276F-4D02-BC36-C46FD6BC710C}" type="parTrans" cxnId="{66910C58-3C34-4742-9646-B798601E1609}">
      <dgm:prSet/>
      <dgm:spPr/>
      <dgm:t>
        <a:bodyPr/>
        <a:lstStyle/>
        <a:p>
          <a:endParaRPr lang="en-IN"/>
        </a:p>
      </dgm:t>
    </dgm:pt>
    <dgm:pt modelId="{F0BF4BFF-29DA-454F-B1B0-A0F6D0DBA4B1}" type="sibTrans" cxnId="{66910C58-3C34-4742-9646-B798601E1609}">
      <dgm:prSet/>
      <dgm:spPr/>
      <dgm:t>
        <a:bodyPr/>
        <a:lstStyle/>
        <a:p>
          <a:endParaRPr lang="en-IN"/>
        </a:p>
      </dgm:t>
    </dgm:pt>
    <dgm:pt modelId="{F6341FCA-F84E-4EA9-93C1-B9A03EF86306}">
      <dgm:prSet phldrT="[Text]"/>
      <dgm:spPr/>
      <dgm:t>
        <a:bodyPr/>
        <a:lstStyle/>
        <a:p>
          <a:r>
            <a:rPr lang="en-IN" dirty="0"/>
            <a:t>Co-payment</a:t>
          </a:r>
        </a:p>
      </dgm:t>
    </dgm:pt>
    <dgm:pt modelId="{A3CB2A6A-96EC-4DE2-BF3F-C778FC8B33B5}" type="parTrans" cxnId="{14FB791B-C92A-467E-9A1C-E8C3A5CE4989}">
      <dgm:prSet/>
      <dgm:spPr/>
      <dgm:t>
        <a:bodyPr/>
        <a:lstStyle/>
        <a:p>
          <a:endParaRPr lang="en-IN"/>
        </a:p>
      </dgm:t>
    </dgm:pt>
    <dgm:pt modelId="{907CF3DC-8047-4B5C-AF8C-C4246960DB71}" type="sibTrans" cxnId="{14FB791B-C92A-467E-9A1C-E8C3A5CE4989}">
      <dgm:prSet/>
      <dgm:spPr/>
      <dgm:t>
        <a:bodyPr/>
        <a:lstStyle/>
        <a:p>
          <a:endParaRPr lang="en-IN"/>
        </a:p>
      </dgm:t>
    </dgm:pt>
    <dgm:pt modelId="{60D1323C-86DD-465F-97EA-C73501D20D0D}">
      <dgm:prSet phldrT="[Text]"/>
      <dgm:spPr/>
      <dgm:t>
        <a:bodyPr/>
        <a:lstStyle/>
        <a:p>
          <a:r>
            <a:rPr lang="en-IN" dirty="0"/>
            <a:t>Surcharge</a:t>
          </a:r>
        </a:p>
      </dgm:t>
    </dgm:pt>
    <dgm:pt modelId="{019B2D6D-5FE8-4378-A49F-3DACA1F6F6C6}" type="parTrans" cxnId="{83A05473-91FB-48D9-89B8-00535220FD5C}">
      <dgm:prSet/>
      <dgm:spPr/>
      <dgm:t>
        <a:bodyPr/>
        <a:lstStyle/>
        <a:p>
          <a:endParaRPr lang="en-IN"/>
        </a:p>
      </dgm:t>
    </dgm:pt>
    <dgm:pt modelId="{57FA6791-F33C-41D1-BCB4-3D594B15FFF0}" type="sibTrans" cxnId="{83A05473-91FB-48D9-89B8-00535220FD5C}">
      <dgm:prSet/>
      <dgm:spPr/>
      <dgm:t>
        <a:bodyPr/>
        <a:lstStyle/>
        <a:p>
          <a:endParaRPr lang="en-IN"/>
        </a:p>
      </dgm:t>
    </dgm:pt>
    <dgm:pt modelId="{4D36F4BF-AC05-4949-8130-2F54A735C54B}">
      <dgm:prSet phldrT="[Text]"/>
      <dgm:spPr/>
      <dgm:t>
        <a:bodyPr/>
        <a:lstStyle/>
        <a:p>
          <a:r>
            <a:rPr lang="en-IN" dirty="0"/>
            <a:t>Attendance Charges</a:t>
          </a:r>
        </a:p>
      </dgm:t>
    </dgm:pt>
    <dgm:pt modelId="{8F96CFA7-510A-4B66-846E-7ADA78C4B1AA}" type="parTrans" cxnId="{6A967B1D-95A2-48C2-B43A-53A18C42E1AC}">
      <dgm:prSet/>
      <dgm:spPr/>
      <dgm:t>
        <a:bodyPr/>
        <a:lstStyle/>
        <a:p>
          <a:endParaRPr lang="en-IN"/>
        </a:p>
      </dgm:t>
    </dgm:pt>
    <dgm:pt modelId="{AFE0897E-4E07-43E0-BC32-D9BC8926BCB6}" type="sibTrans" cxnId="{6A967B1D-95A2-48C2-B43A-53A18C42E1AC}">
      <dgm:prSet/>
      <dgm:spPr/>
      <dgm:t>
        <a:bodyPr/>
        <a:lstStyle/>
        <a:p>
          <a:endParaRPr lang="en-IN"/>
        </a:p>
      </dgm:t>
    </dgm:pt>
    <dgm:pt modelId="{29E3A434-F411-4A7C-89C0-FD14F029339F}">
      <dgm:prSet phldrT="[Text]"/>
      <dgm:spPr/>
      <dgm:t>
        <a:bodyPr/>
        <a:lstStyle/>
        <a:p>
          <a:r>
            <a:rPr lang="en-IN" dirty="0"/>
            <a:t>Email/Telephone Charges</a:t>
          </a:r>
        </a:p>
      </dgm:t>
    </dgm:pt>
    <dgm:pt modelId="{89DF73B2-608A-477A-8B61-9AB376CBBDB7}" type="parTrans" cxnId="{6D79445D-BA5E-46AD-961E-05FF1D563CE5}">
      <dgm:prSet/>
      <dgm:spPr/>
      <dgm:t>
        <a:bodyPr/>
        <a:lstStyle/>
        <a:p>
          <a:endParaRPr lang="en-IN"/>
        </a:p>
      </dgm:t>
    </dgm:pt>
    <dgm:pt modelId="{5E057371-455A-4386-ACBD-809755AECC29}" type="sibTrans" cxnId="{6D79445D-BA5E-46AD-961E-05FF1D563CE5}">
      <dgm:prSet/>
      <dgm:spPr/>
      <dgm:t>
        <a:bodyPr/>
        <a:lstStyle/>
        <a:p>
          <a:endParaRPr lang="en-IN"/>
        </a:p>
      </dgm:t>
    </dgm:pt>
    <dgm:pt modelId="{DED611F3-3DAF-459A-90B5-B8D7082F6361}">
      <dgm:prSet phldrT="[Text]"/>
      <dgm:spPr/>
      <dgm:t>
        <a:bodyPr/>
        <a:lstStyle/>
        <a:p>
          <a:r>
            <a:rPr lang="en-IN" dirty="0"/>
            <a:t>Laundry Charges</a:t>
          </a:r>
        </a:p>
      </dgm:t>
    </dgm:pt>
    <dgm:pt modelId="{A54A734F-38AC-4390-B010-2C0CACB8B4E5}" type="parTrans" cxnId="{24459D5D-78B6-4117-85DA-E8E2F610F209}">
      <dgm:prSet/>
      <dgm:spPr/>
      <dgm:t>
        <a:bodyPr/>
        <a:lstStyle/>
        <a:p>
          <a:endParaRPr lang="en-IN"/>
        </a:p>
      </dgm:t>
    </dgm:pt>
    <dgm:pt modelId="{887E1AC4-3EA2-4B1B-8EE7-5C9C42199AC5}" type="sibTrans" cxnId="{24459D5D-78B6-4117-85DA-E8E2F610F209}">
      <dgm:prSet/>
      <dgm:spPr/>
      <dgm:t>
        <a:bodyPr/>
        <a:lstStyle/>
        <a:p>
          <a:endParaRPr lang="en-IN"/>
        </a:p>
      </dgm:t>
    </dgm:pt>
    <dgm:pt modelId="{3B7B491A-7E5A-43E4-98AF-E17B4153E1AC}">
      <dgm:prSet phldrT="[Text]"/>
      <dgm:spPr/>
      <dgm:t>
        <a:bodyPr/>
        <a:lstStyle/>
        <a:p>
          <a:r>
            <a:rPr lang="en-IN" dirty="0"/>
            <a:t>Buds</a:t>
          </a:r>
        </a:p>
      </dgm:t>
    </dgm:pt>
    <dgm:pt modelId="{386488E5-FDAA-41B3-B6A0-8C2022732A08}" type="parTrans" cxnId="{0BAAF0EB-5036-4BD4-B053-FF3B3E576B65}">
      <dgm:prSet/>
      <dgm:spPr/>
      <dgm:t>
        <a:bodyPr/>
        <a:lstStyle/>
        <a:p>
          <a:endParaRPr lang="en-IN"/>
        </a:p>
      </dgm:t>
    </dgm:pt>
    <dgm:pt modelId="{C5E14BD5-6E41-424A-BF6B-221E5134D27B}" type="sibTrans" cxnId="{0BAAF0EB-5036-4BD4-B053-FF3B3E576B65}">
      <dgm:prSet/>
      <dgm:spPr/>
      <dgm:t>
        <a:bodyPr/>
        <a:lstStyle/>
        <a:p>
          <a:endParaRPr lang="en-IN"/>
        </a:p>
      </dgm:t>
    </dgm:pt>
    <dgm:pt modelId="{48C40903-A2C5-41BB-8E50-CC9816CBE225}">
      <dgm:prSet phldrT="[Text]"/>
      <dgm:spPr/>
      <dgm:t>
        <a:bodyPr/>
        <a:lstStyle/>
        <a:p>
          <a:r>
            <a:rPr lang="en-IN" dirty="0"/>
            <a:t>Standard Exclusions</a:t>
          </a:r>
        </a:p>
      </dgm:t>
    </dgm:pt>
    <dgm:pt modelId="{8DBD9B80-01F0-4F57-A3A5-502BCFE4522B}" type="parTrans" cxnId="{03CD66AE-6B11-412F-B6DC-3EE789FA06D2}">
      <dgm:prSet/>
      <dgm:spPr/>
      <dgm:t>
        <a:bodyPr/>
        <a:lstStyle/>
        <a:p>
          <a:endParaRPr lang="en-IN"/>
        </a:p>
      </dgm:t>
    </dgm:pt>
    <dgm:pt modelId="{926A742E-C66B-4C63-8C2C-EFB092C24C53}" type="sibTrans" cxnId="{03CD66AE-6B11-412F-B6DC-3EE789FA06D2}">
      <dgm:prSet/>
      <dgm:spPr/>
      <dgm:t>
        <a:bodyPr/>
        <a:lstStyle/>
        <a:p>
          <a:endParaRPr lang="en-IN"/>
        </a:p>
      </dgm:t>
    </dgm:pt>
    <dgm:pt modelId="{72D49B1E-C00F-473F-AAD4-AA80CFE5D92A}">
      <dgm:prSet/>
      <dgm:spPr/>
      <dgm:t>
        <a:bodyPr/>
        <a:lstStyle/>
        <a:p>
          <a:r>
            <a:rPr lang="en-IN" dirty="0"/>
            <a:t>Investigation &amp; Evaluation Charges</a:t>
          </a:r>
        </a:p>
      </dgm:t>
    </dgm:pt>
    <dgm:pt modelId="{B71326D9-A9CB-4043-937B-0E2285ED9579}" type="parTrans" cxnId="{C35656E5-1A6D-48A8-B492-3838AE8F520E}">
      <dgm:prSet/>
      <dgm:spPr/>
      <dgm:t>
        <a:bodyPr/>
        <a:lstStyle/>
        <a:p>
          <a:endParaRPr lang="en-IN"/>
        </a:p>
      </dgm:t>
    </dgm:pt>
    <dgm:pt modelId="{CC9C5925-BD6C-4C9B-AF86-58DD4701F6F0}" type="sibTrans" cxnId="{C35656E5-1A6D-48A8-B492-3838AE8F520E}">
      <dgm:prSet/>
      <dgm:spPr/>
      <dgm:t>
        <a:bodyPr/>
        <a:lstStyle/>
        <a:p>
          <a:endParaRPr lang="en-IN"/>
        </a:p>
      </dgm:t>
    </dgm:pt>
    <dgm:pt modelId="{C7B63595-4A25-4C1B-A838-FA46CE8E7DD4}">
      <dgm:prSet/>
      <dgm:spPr/>
      <dgm:t>
        <a:bodyPr/>
        <a:lstStyle/>
        <a:p>
          <a:r>
            <a:rPr lang="en-IN" dirty="0"/>
            <a:t>Rest Cure, Rehabilitation</a:t>
          </a:r>
        </a:p>
      </dgm:t>
    </dgm:pt>
    <dgm:pt modelId="{F6700426-0A7C-447B-B5BA-B567FF7FFCA0}" type="parTrans" cxnId="{01885B4B-4889-4E06-8715-2DFBA5E4D0BA}">
      <dgm:prSet/>
      <dgm:spPr/>
      <dgm:t>
        <a:bodyPr/>
        <a:lstStyle/>
        <a:p>
          <a:endParaRPr lang="en-IN"/>
        </a:p>
      </dgm:t>
    </dgm:pt>
    <dgm:pt modelId="{AE56E6AD-9A3C-4A10-A777-0B05EDAE2C85}" type="sibTrans" cxnId="{01885B4B-4889-4E06-8715-2DFBA5E4D0BA}">
      <dgm:prSet/>
      <dgm:spPr/>
      <dgm:t>
        <a:bodyPr/>
        <a:lstStyle/>
        <a:p>
          <a:endParaRPr lang="en-IN"/>
        </a:p>
      </dgm:t>
    </dgm:pt>
    <dgm:pt modelId="{FC34E2E8-664D-46F2-919E-CFAE9B37E21B}">
      <dgm:prSet/>
      <dgm:spPr/>
      <dgm:t>
        <a:bodyPr/>
        <a:lstStyle/>
        <a:p>
          <a:r>
            <a:rPr lang="en-IN" dirty="0"/>
            <a:t>Obesity/Weight Control</a:t>
          </a:r>
        </a:p>
      </dgm:t>
    </dgm:pt>
    <dgm:pt modelId="{C0F0E76B-1F61-48D2-B477-6579439C2D87}" type="parTrans" cxnId="{4CD9466E-A0B5-4D99-A1B3-101FEB82DC22}">
      <dgm:prSet/>
      <dgm:spPr/>
      <dgm:t>
        <a:bodyPr/>
        <a:lstStyle/>
        <a:p>
          <a:endParaRPr lang="en-IN"/>
        </a:p>
      </dgm:t>
    </dgm:pt>
    <dgm:pt modelId="{FD6ACB0C-D924-412A-B716-E9327F866E98}" type="sibTrans" cxnId="{4CD9466E-A0B5-4D99-A1B3-101FEB82DC22}">
      <dgm:prSet/>
      <dgm:spPr/>
      <dgm:t>
        <a:bodyPr/>
        <a:lstStyle/>
        <a:p>
          <a:endParaRPr lang="en-IN"/>
        </a:p>
      </dgm:t>
    </dgm:pt>
    <dgm:pt modelId="{4DF49249-886F-4D07-8912-9C859F0CF96F}">
      <dgm:prSet/>
      <dgm:spPr/>
      <dgm:t>
        <a:bodyPr/>
        <a:lstStyle/>
        <a:p>
          <a:r>
            <a:rPr lang="en-IN" dirty="0"/>
            <a:t>Cosmetic, Plastic Surgery</a:t>
          </a:r>
        </a:p>
      </dgm:t>
    </dgm:pt>
    <dgm:pt modelId="{130126DD-2759-4592-B18A-FF3D7005A08C}" type="parTrans" cxnId="{5C4279B9-7F61-463F-AFF6-0E79B1726703}">
      <dgm:prSet/>
      <dgm:spPr/>
      <dgm:t>
        <a:bodyPr/>
        <a:lstStyle/>
        <a:p>
          <a:endParaRPr lang="en-IN"/>
        </a:p>
      </dgm:t>
    </dgm:pt>
    <dgm:pt modelId="{F408102F-2167-4BA4-AEDC-38103CAF12F8}" type="sibTrans" cxnId="{5C4279B9-7F61-463F-AFF6-0E79B1726703}">
      <dgm:prSet/>
      <dgm:spPr/>
      <dgm:t>
        <a:bodyPr/>
        <a:lstStyle/>
        <a:p>
          <a:endParaRPr lang="en-IN"/>
        </a:p>
      </dgm:t>
    </dgm:pt>
    <dgm:pt modelId="{090722FF-403E-4C45-A243-915BC9BF35B6}">
      <dgm:prSet/>
      <dgm:spPr/>
      <dgm:t>
        <a:bodyPr/>
        <a:lstStyle/>
        <a:p>
          <a:r>
            <a:rPr lang="en-IN" dirty="0"/>
            <a:t>Breach of law</a:t>
          </a:r>
        </a:p>
      </dgm:t>
    </dgm:pt>
    <dgm:pt modelId="{01676136-ACF8-422D-A4A6-CFC9DE6DDF5C}" type="parTrans" cxnId="{4E4D9E1F-8123-4951-BB24-024E5C61CB7E}">
      <dgm:prSet/>
      <dgm:spPr/>
      <dgm:t>
        <a:bodyPr/>
        <a:lstStyle/>
        <a:p>
          <a:endParaRPr lang="en-IN"/>
        </a:p>
      </dgm:t>
    </dgm:pt>
    <dgm:pt modelId="{0800E0AF-C12B-494C-9C6E-EDB825D26D86}" type="sibTrans" cxnId="{4E4D9E1F-8123-4951-BB24-024E5C61CB7E}">
      <dgm:prSet/>
      <dgm:spPr/>
      <dgm:t>
        <a:bodyPr/>
        <a:lstStyle/>
        <a:p>
          <a:endParaRPr lang="en-IN"/>
        </a:p>
      </dgm:t>
    </dgm:pt>
    <dgm:pt modelId="{3EE7C134-BD7F-4DBC-8A53-1D1D02835E95}">
      <dgm:prSet/>
      <dgm:spPr/>
      <dgm:t>
        <a:bodyPr/>
        <a:lstStyle/>
        <a:p>
          <a:r>
            <a:rPr lang="en-IN" dirty="0"/>
            <a:t>Treatment taken outside India</a:t>
          </a:r>
        </a:p>
      </dgm:t>
    </dgm:pt>
    <dgm:pt modelId="{DF8DC4D7-5835-4071-8290-9F0718C89911}" type="parTrans" cxnId="{A8B3586E-8425-404B-8C0F-79A3D283AA61}">
      <dgm:prSet/>
      <dgm:spPr/>
      <dgm:t>
        <a:bodyPr/>
        <a:lstStyle/>
        <a:p>
          <a:endParaRPr lang="en-IN"/>
        </a:p>
      </dgm:t>
    </dgm:pt>
    <dgm:pt modelId="{80BE7171-6CD7-419E-A77A-08D08A2FE2E3}" type="sibTrans" cxnId="{A8B3586E-8425-404B-8C0F-79A3D283AA61}">
      <dgm:prSet/>
      <dgm:spPr/>
      <dgm:t>
        <a:bodyPr/>
        <a:lstStyle/>
        <a:p>
          <a:endParaRPr lang="en-IN"/>
        </a:p>
      </dgm:t>
    </dgm:pt>
    <dgm:pt modelId="{D075EB99-39B0-4B08-9952-A6EDAA0026C5}">
      <dgm:prSet/>
      <dgm:spPr/>
      <dgm:t>
        <a:bodyPr/>
        <a:lstStyle/>
        <a:p>
          <a:r>
            <a:rPr lang="en-IN" dirty="0"/>
            <a:t>OPD expense</a:t>
          </a:r>
        </a:p>
      </dgm:t>
    </dgm:pt>
    <dgm:pt modelId="{86595FBF-738D-4590-8BD5-7FA2E8E11525}" type="parTrans" cxnId="{3E791ACC-9288-43E2-B176-A1B7605BE07B}">
      <dgm:prSet/>
      <dgm:spPr/>
      <dgm:t>
        <a:bodyPr/>
        <a:lstStyle/>
        <a:p>
          <a:endParaRPr lang="en-IN"/>
        </a:p>
      </dgm:t>
    </dgm:pt>
    <dgm:pt modelId="{4C426A04-2EB6-4C79-A3C8-AC1BBD094CD8}" type="sibTrans" cxnId="{3E791ACC-9288-43E2-B176-A1B7605BE07B}">
      <dgm:prSet/>
      <dgm:spPr/>
      <dgm:t>
        <a:bodyPr/>
        <a:lstStyle/>
        <a:p>
          <a:endParaRPr lang="en-IN"/>
        </a:p>
      </dgm:t>
    </dgm:pt>
    <dgm:pt modelId="{16E219B1-0110-4121-9828-893D1E2A42B1}">
      <dgm:prSet phldrT="[Text]"/>
      <dgm:spPr/>
      <dgm:t>
        <a:bodyPr/>
        <a:lstStyle/>
        <a:p>
          <a:r>
            <a:rPr lang="en-IN" dirty="0"/>
            <a:t>Excess</a:t>
          </a:r>
        </a:p>
      </dgm:t>
    </dgm:pt>
    <dgm:pt modelId="{61D277E6-5368-42CE-9239-CD09EB616293}" type="parTrans" cxnId="{991675E4-0D4A-47C9-B5BE-3710FEC96FDE}">
      <dgm:prSet/>
      <dgm:spPr/>
      <dgm:t>
        <a:bodyPr/>
        <a:lstStyle/>
        <a:p>
          <a:endParaRPr lang="en-IN"/>
        </a:p>
      </dgm:t>
    </dgm:pt>
    <dgm:pt modelId="{5C261E43-A926-45DF-B471-31264DDBEB73}" type="sibTrans" cxnId="{991675E4-0D4A-47C9-B5BE-3710FEC96FDE}">
      <dgm:prSet/>
      <dgm:spPr/>
      <dgm:t>
        <a:bodyPr/>
        <a:lstStyle/>
        <a:p>
          <a:endParaRPr lang="en-IN"/>
        </a:p>
      </dgm:t>
    </dgm:pt>
    <dgm:pt modelId="{D3521B69-72D1-47C6-925E-0C5AD3D870C6}" type="pres">
      <dgm:prSet presAssocID="{8E1CA7A4-DCE1-4787-BD2E-55224385C22B}" presName="Name0" presStyleCnt="0">
        <dgm:presLayoutVars>
          <dgm:dir/>
          <dgm:animLvl val="lvl"/>
          <dgm:resizeHandles val="exact"/>
        </dgm:presLayoutVars>
      </dgm:prSet>
      <dgm:spPr/>
    </dgm:pt>
    <dgm:pt modelId="{D8F37CFC-3510-4122-AC57-B08AC44BF65C}" type="pres">
      <dgm:prSet presAssocID="{ED32099A-6F4E-4E38-A12B-9B89B414C24D}" presName="composite" presStyleCnt="0"/>
      <dgm:spPr/>
    </dgm:pt>
    <dgm:pt modelId="{D003DAE6-C5D1-4A96-980C-A1A44D838EC4}" type="pres">
      <dgm:prSet presAssocID="{ED32099A-6F4E-4E38-A12B-9B89B414C24D}" presName="parTx" presStyleLbl="alignNode1" presStyleIdx="0" presStyleCnt="4">
        <dgm:presLayoutVars>
          <dgm:chMax val="0"/>
          <dgm:chPref val="0"/>
          <dgm:bulletEnabled val="1"/>
        </dgm:presLayoutVars>
      </dgm:prSet>
      <dgm:spPr/>
    </dgm:pt>
    <dgm:pt modelId="{23F4F8BC-1114-427E-ABD4-CEC66FEC07C4}" type="pres">
      <dgm:prSet presAssocID="{ED32099A-6F4E-4E38-A12B-9B89B414C24D}" presName="desTx" presStyleLbl="alignAccFollowNode1" presStyleIdx="0" presStyleCnt="4">
        <dgm:presLayoutVars>
          <dgm:bulletEnabled val="1"/>
        </dgm:presLayoutVars>
      </dgm:prSet>
      <dgm:spPr/>
    </dgm:pt>
    <dgm:pt modelId="{7C253BCB-DDE6-448B-8467-0685EC6EB13B}" type="pres">
      <dgm:prSet presAssocID="{383F1F99-7F38-4BAA-9F67-8EFCCCDBF80F}" presName="space" presStyleCnt="0"/>
      <dgm:spPr/>
    </dgm:pt>
    <dgm:pt modelId="{073A87F1-F34A-4DB9-A00A-1A61F8D0F292}" type="pres">
      <dgm:prSet presAssocID="{4C9B8842-CCDA-4DC8-B55C-72768449565B}" presName="composite" presStyleCnt="0"/>
      <dgm:spPr/>
    </dgm:pt>
    <dgm:pt modelId="{1245F882-8DF8-4BF1-A58E-CD4677D19D80}" type="pres">
      <dgm:prSet presAssocID="{4C9B8842-CCDA-4DC8-B55C-72768449565B}" presName="parTx" presStyleLbl="alignNode1" presStyleIdx="1" presStyleCnt="4">
        <dgm:presLayoutVars>
          <dgm:chMax val="0"/>
          <dgm:chPref val="0"/>
          <dgm:bulletEnabled val="1"/>
        </dgm:presLayoutVars>
      </dgm:prSet>
      <dgm:spPr/>
    </dgm:pt>
    <dgm:pt modelId="{53915A5F-B953-4DCA-9ACE-76C5B9D17DF7}" type="pres">
      <dgm:prSet presAssocID="{4C9B8842-CCDA-4DC8-B55C-72768449565B}" presName="desTx" presStyleLbl="alignAccFollowNode1" presStyleIdx="1" presStyleCnt="4">
        <dgm:presLayoutVars>
          <dgm:bulletEnabled val="1"/>
        </dgm:presLayoutVars>
      </dgm:prSet>
      <dgm:spPr/>
    </dgm:pt>
    <dgm:pt modelId="{1205D297-C727-4E48-8FFD-33605F8403FC}" type="pres">
      <dgm:prSet presAssocID="{416A4144-E20F-46DF-84E6-027DB04FC3DB}" presName="space" presStyleCnt="0"/>
      <dgm:spPr/>
    </dgm:pt>
    <dgm:pt modelId="{D789090C-F552-4342-AC02-3B9F5BCEE420}" type="pres">
      <dgm:prSet presAssocID="{BA02524E-A462-4C63-A9D3-669907E389F2}" presName="composite" presStyleCnt="0"/>
      <dgm:spPr/>
    </dgm:pt>
    <dgm:pt modelId="{4B2E8546-CA61-4F3D-AEF7-E2C9BE82C98F}" type="pres">
      <dgm:prSet presAssocID="{BA02524E-A462-4C63-A9D3-669907E389F2}" presName="parTx" presStyleLbl="alignNode1" presStyleIdx="2" presStyleCnt="4">
        <dgm:presLayoutVars>
          <dgm:chMax val="0"/>
          <dgm:chPref val="0"/>
          <dgm:bulletEnabled val="1"/>
        </dgm:presLayoutVars>
      </dgm:prSet>
      <dgm:spPr/>
    </dgm:pt>
    <dgm:pt modelId="{D9012FAC-63DE-4F5D-AC6B-ADF1DE9CBFE3}" type="pres">
      <dgm:prSet presAssocID="{BA02524E-A462-4C63-A9D3-669907E389F2}" presName="desTx" presStyleLbl="alignAccFollowNode1" presStyleIdx="2" presStyleCnt="4">
        <dgm:presLayoutVars>
          <dgm:bulletEnabled val="1"/>
        </dgm:presLayoutVars>
      </dgm:prSet>
      <dgm:spPr/>
    </dgm:pt>
    <dgm:pt modelId="{73B260A8-8416-4963-9094-B1B24619A056}" type="pres">
      <dgm:prSet presAssocID="{18CBC1EC-CCDF-4C94-98F8-B29660CF06EE}" presName="space" presStyleCnt="0"/>
      <dgm:spPr/>
    </dgm:pt>
    <dgm:pt modelId="{72086ADC-CBDE-437C-962D-D2BB4568F05B}" type="pres">
      <dgm:prSet presAssocID="{48C40903-A2C5-41BB-8E50-CC9816CBE225}" presName="composite" presStyleCnt="0"/>
      <dgm:spPr/>
    </dgm:pt>
    <dgm:pt modelId="{377D0DBD-4E71-4B25-AA99-5C99D129A2EB}" type="pres">
      <dgm:prSet presAssocID="{48C40903-A2C5-41BB-8E50-CC9816CBE225}" presName="parTx" presStyleLbl="alignNode1" presStyleIdx="3" presStyleCnt="4">
        <dgm:presLayoutVars>
          <dgm:chMax val="0"/>
          <dgm:chPref val="0"/>
          <dgm:bulletEnabled val="1"/>
        </dgm:presLayoutVars>
      </dgm:prSet>
      <dgm:spPr/>
    </dgm:pt>
    <dgm:pt modelId="{B393B30A-84E9-4E5A-8471-D8B1F51B1D95}" type="pres">
      <dgm:prSet presAssocID="{48C40903-A2C5-41BB-8E50-CC9816CBE225}" presName="desTx" presStyleLbl="alignAccFollowNode1" presStyleIdx="3" presStyleCnt="4">
        <dgm:presLayoutVars>
          <dgm:bulletEnabled val="1"/>
        </dgm:presLayoutVars>
      </dgm:prSet>
      <dgm:spPr/>
    </dgm:pt>
  </dgm:ptLst>
  <dgm:cxnLst>
    <dgm:cxn modelId="{C4DE3B01-C62B-40AC-BAF7-9E883800108F}" srcId="{BA02524E-A462-4C63-A9D3-669907E389F2}" destId="{6B75633D-EE91-4181-B780-25A96B411810}" srcOrd="0" destOrd="0" parTransId="{A074E1CF-E85E-4FB8-A332-2BBD00436E95}" sibTransId="{64BCD492-7B34-4C50-A01A-8C499B89B1AC}"/>
    <dgm:cxn modelId="{4D3F1307-5FAE-4A65-A3FA-70C2E90C2EFB}" type="presOf" srcId="{38F77568-5693-42CE-96AA-607BC36CEA3A}" destId="{53915A5F-B953-4DCA-9ACE-76C5B9D17DF7}" srcOrd="0" destOrd="0" presId="urn:microsoft.com/office/officeart/2005/8/layout/hList1"/>
    <dgm:cxn modelId="{A902830D-3FAA-44F0-81BC-93A8DCA556B9}" srcId="{4C9B8842-CCDA-4DC8-B55C-72768449565B}" destId="{CECE89F2-87E2-4A99-92E2-A091F47B8802}" srcOrd="1" destOrd="0" parTransId="{5609581A-DE1D-4815-86D2-48E513DB082F}" sibTransId="{BF59D583-CCF2-4C70-953A-2690DBAD069F}"/>
    <dgm:cxn modelId="{B10B8C10-D4DC-4476-AC7A-013DAF3DF345}" type="presOf" srcId="{090722FF-403E-4C45-A243-915BC9BF35B6}" destId="{B393B30A-84E9-4E5A-8471-D8B1F51B1D95}" srcOrd="0" destOrd="4" presId="urn:microsoft.com/office/officeart/2005/8/layout/hList1"/>
    <dgm:cxn modelId="{47067114-675C-49B4-A0EC-9208A19EF545}" type="presOf" srcId="{72D49B1E-C00F-473F-AAD4-AA80CFE5D92A}" destId="{B393B30A-84E9-4E5A-8471-D8B1F51B1D95}" srcOrd="0" destOrd="0" presId="urn:microsoft.com/office/officeart/2005/8/layout/hList1"/>
    <dgm:cxn modelId="{00D2B519-A5F8-4373-A199-04D678AC8EB7}" type="presOf" srcId="{ED32099A-6F4E-4E38-A12B-9B89B414C24D}" destId="{D003DAE6-C5D1-4A96-980C-A1A44D838EC4}" srcOrd="0" destOrd="0" presId="urn:microsoft.com/office/officeart/2005/8/layout/hList1"/>
    <dgm:cxn modelId="{D8C3731A-C701-4B97-A83B-E8D5539FC3B7}" type="presOf" srcId="{C7B63595-4A25-4C1B-A838-FA46CE8E7DD4}" destId="{B393B30A-84E9-4E5A-8471-D8B1F51B1D95}" srcOrd="0" destOrd="1" presId="urn:microsoft.com/office/officeart/2005/8/layout/hList1"/>
    <dgm:cxn modelId="{14FB791B-C92A-467E-9A1C-E8C3A5CE4989}" srcId="{4C9B8842-CCDA-4DC8-B55C-72768449565B}" destId="{F6341FCA-F84E-4EA9-93C1-B9A03EF86306}" srcOrd="2" destOrd="0" parTransId="{A3CB2A6A-96EC-4DE2-BF3F-C778FC8B33B5}" sibTransId="{907CF3DC-8047-4B5C-AF8C-C4246960DB71}"/>
    <dgm:cxn modelId="{6A967B1D-95A2-48C2-B43A-53A18C42E1AC}" srcId="{BA02524E-A462-4C63-A9D3-669907E389F2}" destId="{4D36F4BF-AC05-4949-8130-2F54A735C54B}" srcOrd="2" destOrd="0" parTransId="{8F96CFA7-510A-4B66-846E-7ADA78C4B1AA}" sibTransId="{AFE0897E-4E07-43E0-BC32-D9BC8926BCB6}"/>
    <dgm:cxn modelId="{4E4D9E1F-8123-4951-BB24-024E5C61CB7E}" srcId="{48C40903-A2C5-41BB-8E50-CC9816CBE225}" destId="{090722FF-403E-4C45-A243-915BC9BF35B6}" srcOrd="4" destOrd="0" parTransId="{01676136-ACF8-422D-A4A6-CFC9DE6DDF5C}" sibTransId="{0800E0AF-C12B-494C-9C6E-EDB825D26D86}"/>
    <dgm:cxn modelId="{3A33C32A-D99D-4FA9-8F2F-4FAD255179A2}" type="presOf" srcId="{CECE89F2-87E2-4A99-92E2-A091F47B8802}" destId="{53915A5F-B953-4DCA-9ACE-76C5B9D17DF7}" srcOrd="0" destOrd="1" presId="urn:microsoft.com/office/officeart/2005/8/layout/hList1"/>
    <dgm:cxn modelId="{5F386C3C-C22E-41F9-B42A-9D0466AD5694}" type="presOf" srcId="{29E3A434-F411-4A7C-89C0-FD14F029339F}" destId="{D9012FAC-63DE-4F5D-AC6B-ADF1DE9CBFE3}" srcOrd="0" destOrd="3" presId="urn:microsoft.com/office/officeart/2005/8/layout/hList1"/>
    <dgm:cxn modelId="{AA58793C-FB6B-43FE-9D25-152AF429F511}" type="presOf" srcId="{16E219B1-0110-4121-9828-893D1E2A42B1}" destId="{53915A5F-B953-4DCA-9ACE-76C5B9D17DF7}" srcOrd="0" destOrd="3" presId="urn:microsoft.com/office/officeart/2005/8/layout/hList1"/>
    <dgm:cxn modelId="{73CB513E-16D6-415E-9AB0-E73C84C5135B}" type="presOf" srcId="{BA02524E-A462-4C63-A9D3-669907E389F2}" destId="{4B2E8546-CA61-4F3D-AEF7-E2C9BE82C98F}" srcOrd="0" destOrd="0" presId="urn:microsoft.com/office/officeart/2005/8/layout/hList1"/>
    <dgm:cxn modelId="{7DE9BB5C-FA2A-4408-98CB-0682E12869F9}" type="presOf" srcId="{DED611F3-3DAF-459A-90B5-B8D7082F6361}" destId="{D9012FAC-63DE-4F5D-AC6B-ADF1DE9CBFE3}" srcOrd="0" destOrd="4" presId="urn:microsoft.com/office/officeart/2005/8/layout/hList1"/>
    <dgm:cxn modelId="{6D79445D-BA5E-46AD-961E-05FF1D563CE5}" srcId="{BA02524E-A462-4C63-A9D3-669907E389F2}" destId="{29E3A434-F411-4A7C-89C0-FD14F029339F}" srcOrd="3" destOrd="0" parTransId="{89DF73B2-608A-477A-8B61-9AB376CBBDB7}" sibTransId="{5E057371-455A-4386-ACBD-809755AECC29}"/>
    <dgm:cxn modelId="{24459D5D-78B6-4117-85DA-E8E2F610F209}" srcId="{BA02524E-A462-4C63-A9D3-669907E389F2}" destId="{DED611F3-3DAF-459A-90B5-B8D7082F6361}" srcOrd="4" destOrd="0" parTransId="{A54A734F-38AC-4390-B010-2C0CACB8B4E5}" sibTransId="{887E1AC4-3EA2-4B1B-8EE7-5C9C42199AC5}"/>
    <dgm:cxn modelId="{4155625F-FC34-4610-8348-1FB79D588264}" type="presOf" srcId="{7D619097-558F-4ABE-81C3-8856B9D27D92}" destId="{23F4F8BC-1114-427E-ABD4-CEC66FEC07C4}" srcOrd="0" destOrd="3" presId="urn:microsoft.com/office/officeart/2005/8/layout/hList1"/>
    <dgm:cxn modelId="{4EC6C161-4C4E-4E4D-80F0-8ED2EB5B5FFF}" srcId="{ED32099A-6F4E-4E38-A12B-9B89B414C24D}" destId="{2AB3B939-D4E3-492C-9656-3147C42D3900}" srcOrd="2" destOrd="0" parTransId="{BC40AE42-3147-4104-AD3A-2D5FCAA5F75D}" sibTransId="{4A833CDB-F7A3-49DE-B88D-8B203E5D3AD5}"/>
    <dgm:cxn modelId="{01885B4B-4889-4E06-8715-2DFBA5E4D0BA}" srcId="{48C40903-A2C5-41BB-8E50-CC9816CBE225}" destId="{C7B63595-4A25-4C1B-A838-FA46CE8E7DD4}" srcOrd="1" destOrd="0" parTransId="{F6700426-0A7C-447B-B5BA-B567FF7FFCA0}" sibTransId="{AE56E6AD-9A3C-4A10-A777-0B05EDAE2C85}"/>
    <dgm:cxn modelId="{D86CA66C-AFEB-41C1-98EB-D08DB520EA3B}" type="presOf" srcId="{35841CE1-C604-4013-BDA0-BBF331217A03}" destId="{23F4F8BC-1114-427E-ABD4-CEC66FEC07C4}" srcOrd="0" destOrd="0" presId="urn:microsoft.com/office/officeart/2005/8/layout/hList1"/>
    <dgm:cxn modelId="{30DF6F6D-5F89-4EE7-8DDF-1B537E359B36}" type="presOf" srcId="{FC34E2E8-664D-46F2-919E-CFAE9B37E21B}" destId="{B393B30A-84E9-4E5A-8471-D8B1F51B1D95}" srcOrd="0" destOrd="2" presId="urn:microsoft.com/office/officeart/2005/8/layout/hList1"/>
    <dgm:cxn modelId="{4CD9466E-A0B5-4D99-A1B3-101FEB82DC22}" srcId="{48C40903-A2C5-41BB-8E50-CC9816CBE225}" destId="{FC34E2E8-664D-46F2-919E-CFAE9B37E21B}" srcOrd="2" destOrd="0" parTransId="{C0F0E76B-1F61-48D2-B477-6579439C2D87}" sibTransId="{FD6ACB0C-D924-412A-B716-E9327F866E98}"/>
    <dgm:cxn modelId="{A8B3586E-8425-404B-8C0F-79A3D283AA61}" srcId="{48C40903-A2C5-41BB-8E50-CC9816CBE225}" destId="{3EE7C134-BD7F-4DBC-8A53-1D1D02835E95}" srcOrd="5" destOrd="0" parTransId="{DF8DC4D7-5835-4071-8290-9F0718C89911}" sibTransId="{80BE7171-6CD7-419E-A77A-08D08A2FE2E3}"/>
    <dgm:cxn modelId="{83A05473-91FB-48D9-89B8-00535220FD5C}" srcId="{BA02524E-A462-4C63-A9D3-669907E389F2}" destId="{60D1323C-86DD-465F-97EA-C73501D20D0D}" srcOrd="1" destOrd="0" parTransId="{019B2D6D-5FE8-4378-A49F-3DACA1F6F6C6}" sibTransId="{57FA6791-F33C-41D1-BCB4-3D594B15FFF0}"/>
    <dgm:cxn modelId="{D16C8575-BEB2-4146-9781-008C0AEF9647}" type="presOf" srcId="{4DF49249-886F-4D07-8912-9C859F0CF96F}" destId="{B393B30A-84E9-4E5A-8471-D8B1F51B1D95}" srcOrd="0" destOrd="3" presId="urn:microsoft.com/office/officeart/2005/8/layout/hList1"/>
    <dgm:cxn modelId="{16D27077-8EAB-4EA7-B212-3D0A5D760C86}" type="presOf" srcId="{DE1E3FEF-1DAC-43C6-9F3F-192375F69AC5}" destId="{23F4F8BC-1114-427E-ABD4-CEC66FEC07C4}" srcOrd="0" destOrd="1" presId="urn:microsoft.com/office/officeart/2005/8/layout/hList1"/>
    <dgm:cxn modelId="{66910C58-3C34-4742-9646-B798601E1609}" srcId="{4C9B8842-CCDA-4DC8-B55C-72768449565B}" destId="{38F77568-5693-42CE-96AA-607BC36CEA3A}" srcOrd="0" destOrd="0" parTransId="{87287935-276F-4D02-BC36-C46FD6BC710C}" sibTransId="{F0BF4BFF-29DA-454F-B1B0-A0F6D0DBA4B1}"/>
    <dgm:cxn modelId="{FB325C79-4F64-4969-9233-84851CE66D7D}" type="presOf" srcId="{8E1CA7A4-DCE1-4787-BD2E-55224385C22B}" destId="{D3521B69-72D1-47C6-925E-0C5AD3D870C6}" srcOrd="0" destOrd="0" presId="urn:microsoft.com/office/officeart/2005/8/layout/hList1"/>
    <dgm:cxn modelId="{7DB7B683-B0DE-4224-A3A9-654ACAA0AD27}" type="presOf" srcId="{6B75633D-EE91-4181-B780-25A96B411810}" destId="{D9012FAC-63DE-4F5D-AC6B-ADF1DE9CBFE3}" srcOrd="0" destOrd="0" presId="urn:microsoft.com/office/officeart/2005/8/layout/hList1"/>
    <dgm:cxn modelId="{8014CD85-C209-48B1-BFDB-58FDD5D56CA7}" type="presOf" srcId="{F6341FCA-F84E-4EA9-93C1-B9A03EF86306}" destId="{53915A5F-B953-4DCA-9ACE-76C5B9D17DF7}" srcOrd="0" destOrd="2" presId="urn:microsoft.com/office/officeart/2005/8/layout/hList1"/>
    <dgm:cxn modelId="{6FAAF991-07E5-4916-A25F-1A31CEE5D0CA}" type="presOf" srcId="{3EE7C134-BD7F-4DBC-8A53-1D1D02835E95}" destId="{B393B30A-84E9-4E5A-8471-D8B1F51B1D95}" srcOrd="0" destOrd="5" presId="urn:microsoft.com/office/officeart/2005/8/layout/hList1"/>
    <dgm:cxn modelId="{33B03399-DEED-4AE3-A71C-A7D457614B4C}" srcId="{8E1CA7A4-DCE1-4787-BD2E-55224385C22B}" destId="{4C9B8842-CCDA-4DC8-B55C-72768449565B}" srcOrd="1" destOrd="0" parTransId="{2B876157-C550-42FB-860D-65CF38F0CBF7}" sibTransId="{416A4144-E20F-46DF-84E6-027DB04FC3DB}"/>
    <dgm:cxn modelId="{9027FA9C-CBCA-4044-B094-234919BD4795}" type="presOf" srcId="{4D36F4BF-AC05-4949-8130-2F54A735C54B}" destId="{D9012FAC-63DE-4F5D-AC6B-ADF1DE9CBFE3}" srcOrd="0" destOrd="2" presId="urn:microsoft.com/office/officeart/2005/8/layout/hList1"/>
    <dgm:cxn modelId="{9A1625A1-1B07-461C-A774-33BFAB8E0D3A}" srcId="{ED32099A-6F4E-4E38-A12B-9B89B414C24D}" destId="{DE1E3FEF-1DAC-43C6-9F3F-192375F69AC5}" srcOrd="1" destOrd="0" parTransId="{BD6EEB4C-601A-436F-A3D6-8A9331E29E81}" sibTransId="{A16EDEB6-C58E-4A28-9B4F-07637D08D780}"/>
    <dgm:cxn modelId="{03CD66AE-6B11-412F-B6DC-3EE789FA06D2}" srcId="{8E1CA7A4-DCE1-4787-BD2E-55224385C22B}" destId="{48C40903-A2C5-41BB-8E50-CC9816CBE225}" srcOrd="3" destOrd="0" parTransId="{8DBD9B80-01F0-4F57-A3A5-502BCFE4522B}" sibTransId="{926A742E-C66B-4C63-8C2C-EFB092C24C53}"/>
    <dgm:cxn modelId="{93F82EB9-3ACB-41CE-95EF-DDBE051D0633}" type="presOf" srcId="{3B7B491A-7E5A-43E4-98AF-E17B4153E1AC}" destId="{D9012FAC-63DE-4F5D-AC6B-ADF1DE9CBFE3}" srcOrd="0" destOrd="5" presId="urn:microsoft.com/office/officeart/2005/8/layout/hList1"/>
    <dgm:cxn modelId="{5C4279B9-7F61-463F-AFF6-0E79B1726703}" srcId="{48C40903-A2C5-41BB-8E50-CC9816CBE225}" destId="{4DF49249-886F-4D07-8912-9C859F0CF96F}" srcOrd="3" destOrd="0" parTransId="{130126DD-2759-4592-B18A-FF3D7005A08C}" sibTransId="{F408102F-2167-4BA4-AEDC-38103CAF12F8}"/>
    <dgm:cxn modelId="{FBCF5EBA-951F-445A-B6D8-ED1AC5B9CB4C}" type="presOf" srcId="{60D1323C-86DD-465F-97EA-C73501D20D0D}" destId="{D9012FAC-63DE-4F5D-AC6B-ADF1DE9CBFE3}" srcOrd="0" destOrd="1" presId="urn:microsoft.com/office/officeart/2005/8/layout/hList1"/>
    <dgm:cxn modelId="{3E791ACC-9288-43E2-B176-A1B7605BE07B}" srcId="{48C40903-A2C5-41BB-8E50-CC9816CBE225}" destId="{D075EB99-39B0-4B08-9952-A6EDAA0026C5}" srcOrd="6" destOrd="0" parTransId="{86595FBF-738D-4590-8BD5-7FA2E8E11525}" sibTransId="{4C426A04-2EB6-4C79-A3C8-AC1BBD094CD8}"/>
    <dgm:cxn modelId="{A4EE8AD0-F595-469D-A3F6-C9042388F561}" type="presOf" srcId="{2AB3B939-D4E3-492C-9656-3147C42D3900}" destId="{23F4F8BC-1114-427E-ABD4-CEC66FEC07C4}" srcOrd="0" destOrd="2" presId="urn:microsoft.com/office/officeart/2005/8/layout/hList1"/>
    <dgm:cxn modelId="{30D4DCD1-27CF-45F1-9D91-8A418A26503C}" type="presOf" srcId="{48C40903-A2C5-41BB-8E50-CC9816CBE225}" destId="{377D0DBD-4E71-4B25-AA99-5C99D129A2EB}" srcOrd="0" destOrd="0" presId="urn:microsoft.com/office/officeart/2005/8/layout/hList1"/>
    <dgm:cxn modelId="{8D9577D2-AD1D-41C2-9DB6-38827C15FED6}" type="presOf" srcId="{4C9B8842-CCDA-4DC8-B55C-72768449565B}" destId="{1245F882-8DF8-4BF1-A58E-CD4677D19D80}" srcOrd="0" destOrd="0" presId="urn:microsoft.com/office/officeart/2005/8/layout/hList1"/>
    <dgm:cxn modelId="{60E2C8DC-20EB-4EC8-8240-BF26D566DC9B}" srcId="{8E1CA7A4-DCE1-4787-BD2E-55224385C22B}" destId="{ED32099A-6F4E-4E38-A12B-9B89B414C24D}" srcOrd="0" destOrd="0" parTransId="{DE0A7363-FB8A-4385-AD90-F37DE5C305A0}" sibTransId="{383F1F99-7F38-4BAA-9F67-8EFCCCDBF80F}"/>
    <dgm:cxn modelId="{8AFCA9E1-C087-4334-A9DB-863608BF0031}" type="presOf" srcId="{D075EB99-39B0-4B08-9952-A6EDAA0026C5}" destId="{B393B30A-84E9-4E5A-8471-D8B1F51B1D95}" srcOrd="0" destOrd="6" presId="urn:microsoft.com/office/officeart/2005/8/layout/hList1"/>
    <dgm:cxn modelId="{991675E4-0D4A-47C9-B5BE-3710FEC96FDE}" srcId="{4C9B8842-CCDA-4DC8-B55C-72768449565B}" destId="{16E219B1-0110-4121-9828-893D1E2A42B1}" srcOrd="3" destOrd="0" parTransId="{61D277E6-5368-42CE-9239-CD09EB616293}" sibTransId="{5C261E43-A926-45DF-B471-31264DDBEB73}"/>
    <dgm:cxn modelId="{C35656E5-1A6D-48A8-B492-3838AE8F520E}" srcId="{48C40903-A2C5-41BB-8E50-CC9816CBE225}" destId="{72D49B1E-C00F-473F-AAD4-AA80CFE5D92A}" srcOrd="0" destOrd="0" parTransId="{B71326D9-A9CB-4043-937B-0E2285ED9579}" sibTransId="{CC9C5925-BD6C-4C9B-AF86-58DD4701F6F0}"/>
    <dgm:cxn modelId="{0BAAF0EB-5036-4BD4-B053-FF3B3E576B65}" srcId="{BA02524E-A462-4C63-A9D3-669907E389F2}" destId="{3B7B491A-7E5A-43E4-98AF-E17B4153E1AC}" srcOrd="5" destOrd="0" parTransId="{386488E5-FDAA-41B3-B6A0-8C2022732A08}" sibTransId="{C5E14BD5-6E41-424A-BF6B-221E5134D27B}"/>
    <dgm:cxn modelId="{2A033DEC-9E4E-4CAF-9F4A-016D08DAEC34}" srcId="{ED32099A-6F4E-4E38-A12B-9B89B414C24D}" destId="{7D619097-558F-4ABE-81C3-8856B9D27D92}" srcOrd="3" destOrd="0" parTransId="{DC69D01D-CFB0-4BBD-8020-9C0C97B231B3}" sibTransId="{872C5413-CF85-4464-AE53-23A7F8732704}"/>
    <dgm:cxn modelId="{53311FFC-D54D-4F5C-962A-1A084A8466A8}" srcId="{ED32099A-6F4E-4E38-A12B-9B89B414C24D}" destId="{35841CE1-C604-4013-BDA0-BBF331217A03}" srcOrd="0" destOrd="0" parTransId="{54C1FABA-A70F-4F92-AAAC-670ABDDFF35F}" sibTransId="{DEBCF7A7-460A-4925-8D0F-D58AFCCC8672}"/>
    <dgm:cxn modelId="{557058FE-75CC-447F-BEB4-838E58924CF8}" srcId="{8E1CA7A4-DCE1-4787-BD2E-55224385C22B}" destId="{BA02524E-A462-4C63-A9D3-669907E389F2}" srcOrd="2" destOrd="0" parTransId="{E9DB7F85-F47A-4B94-A375-79AB4DACAD94}" sibTransId="{18CBC1EC-CCDF-4C94-98F8-B29660CF06EE}"/>
    <dgm:cxn modelId="{DFE9C8BD-7F99-445E-94A5-2CFEC0752926}" type="presParOf" srcId="{D3521B69-72D1-47C6-925E-0C5AD3D870C6}" destId="{D8F37CFC-3510-4122-AC57-B08AC44BF65C}" srcOrd="0" destOrd="0" presId="urn:microsoft.com/office/officeart/2005/8/layout/hList1"/>
    <dgm:cxn modelId="{FEE24F5A-0884-4727-A9BB-4C3C85D37ECA}" type="presParOf" srcId="{D8F37CFC-3510-4122-AC57-B08AC44BF65C}" destId="{D003DAE6-C5D1-4A96-980C-A1A44D838EC4}" srcOrd="0" destOrd="0" presId="urn:microsoft.com/office/officeart/2005/8/layout/hList1"/>
    <dgm:cxn modelId="{01E1369A-E63E-4372-936C-22AC3DEB5590}" type="presParOf" srcId="{D8F37CFC-3510-4122-AC57-B08AC44BF65C}" destId="{23F4F8BC-1114-427E-ABD4-CEC66FEC07C4}" srcOrd="1" destOrd="0" presId="urn:microsoft.com/office/officeart/2005/8/layout/hList1"/>
    <dgm:cxn modelId="{3B7D6484-5C7D-4F1F-A09A-F9FBF11B609B}" type="presParOf" srcId="{D3521B69-72D1-47C6-925E-0C5AD3D870C6}" destId="{7C253BCB-DDE6-448B-8467-0685EC6EB13B}" srcOrd="1" destOrd="0" presId="urn:microsoft.com/office/officeart/2005/8/layout/hList1"/>
    <dgm:cxn modelId="{2EEA7067-C864-45F6-8499-9FBAA918A25A}" type="presParOf" srcId="{D3521B69-72D1-47C6-925E-0C5AD3D870C6}" destId="{073A87F1-F34A-4DB9-A00A-1A61F8D0F292}" srcOrd="2" destOrd="0" presId="urn:microsoft.com/office/officeart/2005/8/layout/hList1"/>
    <dgm:cxn modelId="{03C6EF3F-7129-49F4-94F1-6AD1F8DDAC14}" type="presParOf" srcId="{073A87F1-F34A-4DB9-A00A-1A61F8D0F292}" destId="{1245F882-8DF8-4BF1-A58E-CD4677D19D80}" srcOrd="0" destOrd="0" presId="urn:microsoft.com/office/officeart/2005/8/layout/hList1"/>
    <dgm:cxn modelId="{28CC50AB-92AE-42F8-8189-99A0F330A26E}" type="presParOf" srcId="{073A87F1-F34A-4DB9-A00A-1A61F8D0F292}" destId="{53915A5F-B953-4DCA-9ACE-76C5B9D17DF7}" srcOrd="1" destOrd="0" presId="urn:microsoft.com/office/officeart/2005/8/layout/hList1"/>
    <dgm:cxn modelId="{45D762A7-95B4-479B-AF5E-A4F55FAB6B4A}" type="presParOf" srcId="{D3521B69-72D1-47C6-925E-0C5AD3D870C6}" destId="{1205D297-C727-4E48-8FFD-33605F8403FC}" srcOrd="3" destOrd="0" presId="urn:microsoft.com/office/officeart/2005/8/layout/hList1"/>
    <dgm:cxn modelId="{ABCCCE14-4475-4593-852D-288ECBA7493D}" type="presParOf" srcId="{D3521B69-72D1-47C6-925E-0C5AD3D870C6}" destId="{D789090C-F552-4342-AC02-3B9F5BCEE420}" srcOrd="4" destOrd="0" presId="urn:microsoft.com/office/officeart/2005/8/layout/hList1"/>
    <dgm:cxn modelId="{1BF760E9-8B48-43FE-9C06-F553E3466AC3}" type="presParOf" srcId="{D789090C-F552-4342-AC02-3B9F5BCEE420}" destId="{4B2E8546-CA61-4F3D-AEF7-E2C9BE82C98F}" srcOrd="0" destOrd="0" presId="urn:microsoft.com/office/officeart/2005/8/layout/hList1"/>
    <dgm:cxn modelId="{7308EDBB-AFEE-43E5-8768-1315FD129A9C}" type="presParOf" srcId="{D789090C-F552-4342-AC02-3B9F5BCEE420}" destId="{D9012FAC-63DE-4F5D-AC6B-ADF1DE9CBFE3}" srcOrd="1" destOrd="0" presId="urn:microsoft.com/office/officeart/2005/8/layout/hList1"/>
    <dgm:cxn modelId="{7F316BBE-78DD-48BE-BE41-9AED7F2841AE}" type="presParOf" srcId="{D3521B69-72D1-47C6-925E-0C5AD3D870C6}" destId="{73B260A8-8416-4963-9094-B1B24619A056}" srcOrd="5" destOrd="0" presId="urn:microsoft.com/office/officeart/2005/8/layout/hList1"/>
    <dgm:cxn modelId="{99FB04B7-69D1-43D1-A6F8-A256DCDD7BA7}" type="presParOf" srcId="{D3521B69-72D1-47C6-925E-0C5AD3D870C6}" destId="{72086ADC-CBDE-437C-962D-D2BB4568F05B}" srcOrd="6" destOrd="0" presId="urn:microsoft.com/office/officeart/2005/8/layout/hList1"/>
    <dgm:cxn modelId="{9FE8CAE7-7E1F-45A9-9CFA-E2657917712E}" type="presParOf" srcId="{72086ADC-CBDE-437C-962D-D2BB4568F05B}" destId="{377D0DBD-4E71-4B25-AA99-5C99D129A2EB}" srcOrd="0" destOrd="0" presId="urn:microsoft.com/office/officeart/2005/8/layout/hList1"/>
    <dgm:cxn modelId="{48D3F70A-7C60-4649-B544-2A05F3E4EE2F}" type="presParOf" srcId="{72086ADC-CBDE-437C-962D-D2BB4568F05B}" destId="{B393B30A-84E9-4E5A-8471-D8B1F51B1D95}" srcOrd="1" destOrd="0" presId="urn:microsoft.com/office/officeart/2005/8/layout/hList1"/>
  </dgm:cxnLst>
  <dgm:bg>
    <a:solidFill>
      <a:schemeClr val="bg1"/>
    </a:solidFill>
  </dgm:bg>
  <dgm:whole>
    <a:ln>
      <a:solidFill>
        <a:srgbClr val="FFFF00"/>
      </a:solid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87791BAC-D7F0-4349-9371-9F010A245964}"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IN"/>
        </a:p>
      </dgm:t>
    </dgm:pt>
    <dgm:pt modelId="{9AD56563-CB01-4127-8888-7FEDBEE48990}">
      <dgm:prSet phldrT="[Text]"/>
      <dgm:spPr/>
      <dgm:t>
        <a:bodyPr/>
        <a:lstStyle/>
        <a:p>
          <a:pPr>
            <a:lnSpc>
              <a:spcPct val="100000"/>
            </a:lnSpc>
            <a:defRPr cap="all"/>
          </a:pPr>
          <a:r>
            <a:rPr lang="en-IN"/>
            <a:t>Complaint to GRO of Insurance Company</a:t>
          </a:r>
        </a:p>
      </dgm:t>
    </dgm:pt>
    <dgm:pt modelId="{A9FBE01D-B15F-4AF3-97BA-B212FC5877EB}" type="parTrans" cxnId="{A45BDF0D-7648-4270-8CA8-37B119934BEC}">
      <dgm:prSet/>
      <dgm:spPr/>
      <dgm:t>
        <a:bodyPr/>
        <a:lstStyle/>
        <a:p>
          <a:endParaRPr lang="en-IN"/>
        </a:p>
      </dgm:t>
    </dgm:pt>
    <dgm:pt modelId="{5AE76C1C-D6D9-47EB-97D0-C81283F55459}" type="sibTrans" cxnId="{A45BDF0D-7648-4270-8CA8-37B119934BEC}">
      <dgm:prSet/>
      <dgm:spPr/>
      <dgm:t>
        <a:bodyPr/>
        <a:lstStyle/>
        <a:p>
          <a:endParaRPr lang="en-IN"/>
        </a:p>
      </dgm:t>
    </dgm:pt>
    <dgm:pt modelId="{2956021D-4A1B-49F4-86D5-4620AE158121}">
      <dgm:prSet phldrT="[Text]"/>
      <dgm:spPr/>
      <dgm:t>
        <a:bodyPr/>
        <a:lstStyle/>
        <a:p>
          <a:pPr>
            <a:lnSpc>
              <a:spcPct val="100000"/>
            </a:lnSpc>
            <a:defRPr cap="all"/>
          </a:pPr>
          <a:r>
            <a:rPr lang="en-IN"/>
            <a:t>File complaint with IRDAI</a:t>
          </a:r>
        </a:p>
      </dgm:t>
    </dgm:pt>
    <dgm:pt modelId="{2A8E02E5-B66C-43C5-AE9D-90127045B590}" type="parTrans" cxnId="{2EE457DB-EDE4-4039-94E0-3FDE3E9561E3}">
      <dgm:prSet/>
      <dgm:spPr/>
      <dgm:t>
        <a:bodyPr/>
        <a:lstStyle/>
        <a:p>
          <a:endParaRPr lang="en-IN"/>
        </a:p>
      </dgm:t>
    </dgm:pt>
    <dgm:pt modelId="{548D8B94-E4E3-4960-9BD1-4D99919B39C5}" type="sibTrans" cxnId="{2EE457DB-EDE4-4039-94E0-3FDE3E9561E3}">
      <dgm:prSet/>
      <dgm:spPr/>
      <dgm:t>
        <a:bodyPr/>
        <a:lstStyle/>
        <a:p>
          <a:endParaRPr lang="en-IN"/>
        </a:p>
      </dgm:t>
    </dgm:pt>
    <dgm:pt modelId="{C8A4D753-AB27-4A3D-A9F3-CB69E68AD378}">
      <dgm:prSet phldrT="[Text]"/>
      <dgm:spPr/>
      <dgm:t>
        <a:bodyPr/>
        <a:lstStyle/>
        <a:p>
          <a:pPr>
            <a:lnSpc>
              <a:spcPct val="100000"/>
            </a:lnSpc>
            <a:defRPr cap="all"/>
          </a:pPr>
          <a:r>
            <a:rPr lang="en-IN"/>
            <a:t>Approach Consumer Court</a:t>
          </a:r>
        </a:p>
      </dgm:t>
    </dgm:pt>
    <dgm:pt modelId="{A18CB0BB-09CD-435A-B3A6-591358C59CD8}" type="parTrans" cxnId="{BAE512BF-1528-47BE-B8E8-C6AED0C1F6A0}">
      <dgm:prSet/>
      <dgm:spPr/>
      <dgm:t>
        <a:bodyPr/>
        <a:lstStyle/>
        <a:p>
          <a:endParaRPr lang="en-IN"/>
        </a:p>
      </dgm:t>
    </dgm:pt>
    <dgm:pt modelId="{AED3B530-E1CB-4110-819B-00543F3A19BE}" type="sibTrans" cxnId="{BAE512BF-1528-47BE-B8E8-C6AED0C1F6A0}">
      <dgm:prSet/>
      <dgm:spPr/>
      <dgm:t>
        <a:bodyPr/>
        <a:lstStyle/>
        <a:p>
          <a:endParaRPr lang="en-IN"/>
        </a:p>
      </dgm:t>
    </dgm:pt>
    <dgm:pt modelId="{F59F8B35-4E39-4184-B1D7-4D24B8B4E018}" type="pres">
      <dgm:prSet presAssocID="{87791BAC-D7F0-4349-9371-9F010A245964}" presName="root" presStyleCnt="0">
        <dgm:presLayoutVars>
          <dgm:dir/>
          <dgm:resizeHandles val="exact"/>
        </dgm:presLayoutVars>
      </dgm:prSet>
      <dgm:spPr/>
    </dgm:pt>
    <dgm:pt modelId="{E01B1444-360C-44FA-9967-6C7062BC786D}" type="pres">
      <dgm:prSet presAssocID="{9AD56563-CB01-4127-8888-7FEDBEE48990}" presName="compNode" presStyleCnt="0"/>
      <dgm:spPr/>
    </dgm:pt>
    <dgm:pt modelId="{F904E92F-A2DF-4F2D-8391-501EEAEB7326}" type="pres">
      <dgm:prSet presAssocID="{9AD56563-CB01-4127-8888-7FEDBEE48990}" presName="iconBgRect" presStyleLbl="bgShp" presStyleIdx="0" presStyleCnt="3"/>
      <dgm:spPr/>
    </dgm:pt>
    <dgm:pt modelId="{08E4DF97-E74D-440F-8A84-C579E8B8764B}" type="pres">
      <dgm:prSet presAssocID="{9AD56563-CB01-4127-8888-7FEDBEE4899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B3ED762D-C53F-423D-8AFC-5B103C8115BB}" type="pres">
      <dgm:prSet presAssocID="{9AD56563-CB01-4127-8888-7FEDBEE48990}" presName="spaceRect" presStyleCnt="0"/>
      <dgm:spPr/>
    </dgm:pt>
    <dgm:pt modelId="{AC006E5A-7D82-4F3B-9F98-B08B5860CDFC}" type="pres">
      <dgm:prSet presAssocID="{9AD56563-CB01-4127-8888-7FEDBEE48990}" presName="textRect" presStyleLbl="revTx" presStyleIdx="0" presStyleCnt="3">
        <dgm:presLayoutVars>
          <dgm:chMax val="1"/>
          <dgm:chPref val="1"/>
        </dgm:presLayoutVars>
      </dgm:prSet>
      <dgm:spPr/>
    </dgm:pt>
    <dgm:pt modelId="{0BF060BC-12EB-489A-A16A-120CC3F25DA2}" type="pres">
      <dgm:prSet presAssocID="{5AE76C1C-D6D9-47EB-97D0-C81283F55459}" presName="sibTrans" presStyleCnt="0"/>
      <dgm:spPr/>
    </dgm:pt>
    <dgm:pt modelId="{D71FE160-AC31-42AD-8F04-EE0833C9A548}" type="pres">
      <dgm:prSet presAssocID="{2956021D-4A1B-49F4-86D5-4620AE158121}" presName="compNode" presStyleCnt="0"/>
      <dgm:spPr/>
    </dgm:pt>
    <dgm:pt modelId="{B9D818DA-D6E7-4DDE-889C-F823E2F02B00}" type="pres">
      <dgm:prSet presAssocID="{2956021D-4A1B-49F4-86D5-4620AE158121}" presName="iconBgRect" presStyleLbl="bgShp" presStyleIdx="1" presStyleCnt="3"/>
      <dgm:spPr/>
    </dgm:pt>
    <dgm:pt modelId="{152AA108-A290-4B70-B60C-61E824CD86CE}" type="pres">
      <dgm:prSet presAssocID="{2956021D-4A1B-49F4-86D5-4620AE15812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3A2306DE-9181-4204-AD3C-773430CAF182}" type="pres">
      <dgm:prSet presAssocID="{2956021D-4A1B-49F4-86D5-4620AE158121}" presName="spaceRect" presStyleCnt="0"/>
      <dgm:spPr/>
    </dgm:pt>
    <dgm:pt modelId="{4B01A404-069E-441F-B10A-D294BF5E59CF}" type="pres">
      <dgm:prSet presAssocID="{2956021D-4A1B-49F4-86D5-4620AE158121}" presName="textRect" presStyleLbl="revTx" presStyleIdx="1" presStyleCnt="3">
        <dgm:presLayoutVars>
          <dgm:chMax val="1"/>
          <dgm:chPref val="1"/>
        </dgm:presLayoutVars>
      </dgm:prSet>
      <dgm:spPr/>
    </dgm:pt>
    <dgm:pt modelId="{37D0882F-8E2D-4E20-9DB6-F506E2E1FA6D}" type="pres">
      <dgm:prSet presAssocID="{548D8B94-E4E3-4960-9BD1-4D99919B39C5}" presName="sibTrans" presStyleCnt="0"/>
      <dgm:spPr/>
    </dgm:pt>
    <dgm:pt modelId="{F4230C19-3BD3-450A-8825-804F72C0486E}" type="pres">
      <dgm:prSet presAssocID="{C8A4D753-AB27-4A3D-A9F3-CB69E68AD378}" presName="compNode" presStyleCnt="0"/>
      <dgm:spPr/>
    </dgm:pt>
    <dgm:pt modelId="{043BDAA3-032E-496E-A7BB-B3437EE0A0BA}" type="pres">
      <dgm:prSet presAssocID="{C8A4D753-AB27-4A3D-A9F3-CB69E68AD378}" presName="iconBgRect" presStyleLbl="bgShp" presStyleIdx="2" presStyleCnt="3"/>
      <dgm:spPr/>
    </dgm:pt>
    <dgm:pt modelId="{6DD4BED3-36A7-44C7-9B7D-4341251DB8FB}" type="pres">
      <dgm:prSet presAssocID="{C8A4D753-AB27-4A3D-A9F3-CB69E68AD37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ales of Justice"/>
        </a:ext>
      </dgm:extLst>
    </dgm:pt>
    <dgm:pt modelId="{72329F60-4065-4F00-995A-99B111E22AC1}" type="pres">
      <dgm:prSet presAssocID="{C8A4D753-AB27-4A3D-A9F3-CB69E68AD378}" presName="spaceRect" presStyleCnt="0"/>
      <dgm:spPr/>
    </dgm:pt>
    <dgm:pt modelId="{1C0C74E5-B4BA-43ED-A837-0F44CE7A72C6}" type="pres">
      <dgm:prSet presAssocID="{C8A4D753-AB27-4A3D-A9F3-CB69E68AD378}" presName="textRect" presStyleLbl="revTx" presStyleIdx="2" presStyleCnt="3">
        <dgm:presLayoutVars>
          <dgm:chMax val="1"/>
          <dgm:chPref val="1"/>
        </dgm:presLayoutVars>
      </dgm:prSet>
      <dgm:spPr/>
    </dgm:pt>
  </dgm:ptLst>
  <dgm:cxnLst>
    <dgm:cxn modelId="{A45BDF0D-7648-4270-8CA8-37B119934BEC}" srcId="{87791BAC-D7F0-4349-9371-9F010A245964}" destId="{9AD56563-CB01-4127-8888-7FEDBEE48990}" srcOrd="0" destOrd="0" parTransId="{A9FBE01D-B15F-4AF3-97BA-B212FC5877EB}" sibTransId="{5AE76C1C-D6D9-47EB-97D0-C81283F55459}"/>
    <dgm:cxn modelId="{9E6A2F4C-0889-4BDC-B212-02759ECF14AC}" type="presOf" srcId="{87791BAC-D7F0-4349-9371-9F010A245964}" destId="{F59F8B35-4E39-4184-B1D7-4D24B8B4E018}" srcOrd="0" destOrd="0" presId="urn:microsoft.com/office/officeart/2018/5/layout/IconCircleLabelList"/>
    <dgm:cxn modelId="{829AD26E-53FD-43E6-A0C6-38E27BF53166}" type="presOf" srcId="{C8A4D753-AB27-4A3D-A9F3-CB69E68AD378}" destId="{1C0C74E5-B4BA-43ED-A837-0F44CE7A72C6}" srcOrd="0" destOrd="0" presId="urn:microsoft.com/office/officeart/2018/5/layout/IconCircleLabelList"/>
    <dgm:cxn modelId="{9DE2DB70-C9E2-4EEB-8460-64C5160EF815}" type="presOf" srcId="{2956021D-4A1B-49F4-86D5-4620AE158121}" destId="{4B01A404-069E-441F-B10A-D294BF5E59CF}" srcOrd="0" destOrd="0" presId="urn:microsoft.com/office/officeart/2018/5/layout/IconCircleLabelList"/>
    <dgm:cxn modelId="{D60012AB-4402-4D56-8C85-F970AF4FADC6}" type="presOf" srcId="{9AD56563-CB01-4127-8888-7FEDBEE48990}" destId="{AC006E5A-7D82-4F3B-9F98-B08B5860CDFC}" srcOrd="0" destOrd="0" presId="urn:microsoft.com/office/officeart/2018/5/layout/IconCircleLabelList"/>
    <dgm:cxn modelId="{BAE512BF-1528-47BE-B8E8-C6AED0C1F6A0}" srcId="{87791BAC-D7F0-4349-9371-9F010A245964}" destId="{C8A4D753-AB27-4A3D-A9F3-CB69E68AD378}" srcOrd="2" destOrd="0" parTransId="{A18CB0BB-09CD-435A-B3A6-591358C59CD8}" sibTransId="{AED3B530-E1CB-4110-819B-00543F3A19BE}"/>
    <dgm:cxn modelId="{2EE457DB-EDE4-4039-94E0-3FDE3E9561E3}" srcId="{87791BAC-D7F0-4349-9371-9F010A245964}" destId="{2956021D-4A1B-49F4-86D5-4620AE158121}" srcOrd="1" destOrd="0" parTransId="{2A8E02E5-B66C-43C5-AE9D-90127045B590}" sibTransId="{548D8B94-E4E3-4960-9BD1-4D99919B39C5}"/>
    <dgm:cxn modelId="{8F3632B7-4754-4C23-813D-B95A215CA448}" type="presParOf" srcId="{F59F8B35-4E39-4184-B1D7-4D24B8B4E018}" destId="{E01B1444-360C-44FA-9967-6C7062BC786D}" srcOrd="0" destOrd="0" presId="urn:microsoft.com/office/officeart/2018/5/layout/IconCircleLabelList"/>
    <dgm:cxn modelId="{461ACEBC-1806-4523-8CD3-8709E1775FF3}" type="presParOf" srcId="{E01B1444-360C-44FA-9967-6C7062BC786D}" destId="{F904E92F-A2DF-4F2D-8391-501EEAEB7326}" srcOrd="0" destOrd="0" presId="urn:microsoft.com/office/officeart/2018/5/layout/IconCircleLabelList"/>
    <dgm:cxn modelId="{9D9AA431-D9C4-4305-B3A5-D6C855A4EC8E}" type="presParOf" srcId="{E01B1444-360C-44FA-9967-6C7062BC786D}" destId="{08E4DF97-E74D-440F-8A84-C579E8B8764B}" srcOrd="1" destOrd="0" presId="urn:microsoft.com/office/officeart/2018/5/layout/IconCircleLabelList"/>
    <dgm:cxn modelId="{D73E6A5B-9251-48B0-A716-C6097471F30A}" type="presParOf" srcId="{E01B1444-360C-44FA-9967-6C7062BC786D}" destId="{B3ED762D-C53F-423D-8AFC-5B103C8115BB}" srcOrd="2" destOrd="0" presId="urn:microsoft.com/office/officeart/2018/5/layout/IconCircleLabelList"/>
    <dgm:cxn modelId="{2D583DE8-D451-4A92-94BC-046C205611C4}" type="presParOf" srcId="{E01B1444-360C-44FA-9967-6C7062BC786D}" destId="{AC006E5A-7D82-4F3B-9F98-B08B5860CDFC}" srcOrd="3" destOrd="0" presId="urn:microsoft.com/office/officeart/2018/5/layout/IconCircleLabelList"/>
    <dgm:cxn modelId="{6953EF63-E0D2-4EE5-9207-0538C0BBEEB2}" type="presParOf" srcId="{F59F8B35-4E39-4184-B1D7-4D24B8B4E018}" destId="{0BF060BC-12EB-489A-A16A-120CC3F25DA2}" srcOrd="1" destOrd="0" presId="urn:microsoft.com/office/officeart/2018/5/layout/IconCircleLabelList"/>
    <dgm:cxn modelId="{F50D58FB-2014-4641-89A1-61C8B3EA8C24}" type="presParOf" srcId="{F59F8B35-4E39-4184-B1D7-4D24B8B4E018}" destId="{D71FE160-AC31-42AD-8F04-EE0833C9A548}" srcOrd="2" destOrd="0" presId="urn:microsoft.com/office/officeart/2018/5/layout/IconCircleLabelList"/>
    <dgm:cxn modelId="{5814A746-4169-4F63-B717-FD6141698F71}" type="presParOf" srcId="{D71FE160-AC31-42AD-8F04-EE0833C9A548}" destId="{B9D818DA-D6E7-4DDE-889C-F823E2F02B00}" srcOrd="0" destOrd="0" presId="urn:microsoft.com/office/officeart/2018/5/layout/IconCircleLabelList"/>
    <dgm:cxn modelId="{D0C772D2-BD30-4954-B337-C0FEE015C4A4}" type="presParOf" srcId="{D71FE160-AC31-42AD-8F04-EE0833C9A548}" destId="{152AA108-A290-4B70-B60C-61E824CD86CE}" srcOrd="1" destOrd="0" presId="urn:microsoft.com/office/officeart/2018/5/layout/IconCircleLabelList"/>
    <dgm:cxn modelId="{E224B82C-6F10-49A5-A799-4DE625A8F61E}" type="presParOf" srcId="{D71FE160-AC31-42AD-8F04-EE0833C9A548}" destId="{3A2306DE-9181-4204-AD3C-773430CAF182}" srcOrd="2" destOrd="0" presId="urn:microsoft.com/office/officeart/2018/5/layout/IconCircleLabelList"/>
    <dgm:cxn modelId="{F5F59BDC-AE55-4250-AB79-B88235D0723F}" type="presParOf" srcId="{D71FE160-AC31-42AD-8F04-EE0833C9A548}" destId="{4B01A404-069E-441F-B10A-D294BF5E59CF}" srcOrd="3" destOrd="0" presId="urn:microsoft.com/office/officeart/2018/5/layout/IconCircleLabelList"/>
    <dgm:cxn modelId="{CCEF70B1-8904-4F03-82B7-EF5B79CC1C35}" type="presParOf" srcId="{F59F8B35-4E39-4184-B1D7-4D24B8B4E018}" destId="{37D0882F-8E2D-4E20-9DB6-F506E2E1FA6D}" srcOrd="3" destOrd="0" presId="urn:microsoft.com/office/officeart/2018/5/layout/IconCircleLabelList"/>
    <dgm:cxn modelId="{14E7BB5D-7381-4274-9FB9-5B3765783589}" type="presParOf" srcId="{F59F8B35-4E39-4184-B1D7-4D24B8B4E018}" destId="{F4230C19-3BD3-450A-8825-804F72C0486E}" srcOrd="4" destOrd="0" presId="urn:microsoft.com/office/officeart/2018/5/layout/IconCircleLabelList"/>
    <dgm:cxn modelId="{226D50CE-6FF6-40FF-80E9-F244952A27EA}" type="presParOf" srcId="{F4230C19-3BD3-450A-8825-804F72C0486E}" destId="{043BDAA3-032E-496E-A7BB-B3437EE0A0BA}" srcOrd="0" destOrd="0" presId="urn:microsoft.com/office/officeart/2018/5/layout/IconCircleLabelList"/>
    <dgm:cxn modelId="{1A896FE0-0226-4D80-9E87-ED75CA05F406}" type="presParOf" srcId="{F4230C19-3BD3-450A-8825-804F72C0486E}" destId="{6DD4BED3-36A7-44C7-9B7D-4341251DB8FB}" srcOrd="1" destOrd="0" presId="urn:microsoft.com/office/officeart/2018/5/layout/IconCircleLabelList"/>
    <dgm:cxn modelId="{9B711310-7DB0-4B65-A557-D3FE1267FDE6}" type="presParOf" srcId="{F4230C19-3BD3-450A-8825-804F72C0486E}" destId="{72329F60-4065-4F00-995A-99B111E22AC1}" srcOrd="2" destOrd="0" presId="urn:microsoft.com/office/officeart/2018/5/layout/IconCircleLabelList"/>
    <dgm:cxn modelId="{47386F0B-CE70-4099-9C1A-CDD580C26CD8}" type="presParOf" srcId="{F4230C19-3BD3-450A-8825-804F72C0486E}" destId="{1C0C74E5-B4BA-43ED-A837-0F44CE7A72C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57B43-78E7-4520-AD9D-4E207CEBCE25}">
      <dsp:nvSpPr>
        <dsp:cNvPr id="0" name=""/>
        <dsp:cNvSpPr/>
      </dsp:nvSpPr>
      <dsp:spPr>
        <a:xfrm>
          <a:off x="0" y="38223"/>
          <a:ext cx="8673514" cy="6236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scene3d>
        <a:sp3d>
          <a:bevelT prst="slop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dirty="0"/>
            <a:t>Hospitalisation Plans (Mediclaim Insurance)</a:t>
          </a:r>
        </a:p>
      </dsp:txBody>
      <dsp:txXfrm>
        <a:off x="30442" y="68665"/>
        <a:ext cx="8612630" cy="562726"/>
      </dsp:txXfrm>
    </dsp:sp>
    <dsp:sp modelId="{2A8DA2B8-6B3C-4361-B785-9AF43DEE0E2F}">
      <dsp:nvSpPr>
        <dsp:cNvPr id="0" name=""/>
        <dsp:cNvSpPr/>
      </dsp:nvSpPr>
      <dsp:spPr>
        <a:xfrm>
          <a:off x="0" y="661833"/>
          <a:ext cx="8673514" cy="1722240"/>
        </a:xfrm>
        <a:prstGeom prst="rect">
          <a:avLst/>
        </a:prstGeom>
        <a:noFill/>
        <a:ln>
          <a:noFill/>
        </a:ln>
        <a:effectLst/>
        <a:scene3d>
          <a:camera prst="orthographicFront"/>
          <a:lightRig rig="threePt" dir="t"/>
        </a:scene3d>
        <a:sp3d>
          <a:bevelT prst="slope"/>
        </a:sp3d>
      </dsp:spPr>
      <dsp:style>
        <a:lnRef idx="0">
          <a:scrgbClr r="0" g="0" b="0"/>
        </a:lnRef>
        <a:fillRef idx="0">
          <a:scrgbClr r="0" g="0" b="0"/>
        </a:fillRef>
        <a:effectRef idx="0">
          <a:scrgbClr r="0" g="0" b="0"/>
        </a:effectRef>
        <a:fontRef idx="minor"/>
      </dsp:style>
      <dsp:txBody>
        <a:bodyPr spcFirstLastPara="0" vert="horz" wrap="square" lIns="27538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IN" sz="2000" kern="1200" dirty="0"/>
            <a:t>Individual &amp; Floater Health Insurance Plan</a:t>
          </a:r>
        </a:p>
        <a:p>
          <a:pPr marL="228600" lvl="1" indent="-228600" algn="l" defTabSz="889000">
            <a:lnSpc>
              <a:spcPct val="90000"/>
            </a:lnSpc>
            <a:spcBef>
              <a:spcPct val="0"/>
            </a:spcBef>
            <a:spcAft>
              <a:spcPct val="20000"/>
            </a:spcAft>
            <a:buChar char="•"/>
          </a:pPr>
          <a:r>
            <a:rPr lang="en-IN" sz="2000" kern="1200" dirty="0"/>
            <a:t>Senior Citizen Health Insurance Plan</a:t>
          </a:r>
        </a:p>
        <a:p>
          <a:pPr marL="228600" lvl="1" indent="-228600" algn="l" defTabSz="889000">
            <a:lnSpc>
              <a:spcPct val="90000"/>
            </a:lnSpc>
            <a:spcBef>
              <a:spcPct val="0"/>
            </a:spcBef>
            <a:spcAft>
              <a:spcPct val="20000"/>
            </a:spcAft>
            <a:buChar char="•"/>
          </a:pPr>
          <a:r>
            <a:rPr lang="en-IN" sz="2000" kern="1200" dirty="0"/>
            <a:t>Top Up Plan (Super Top up &amp; Top Up)</a:t>
          </a:r>
        </a:p>
        <a:p>
          <a:pPr marL="228600" lvl="1" indent="-228600" algn="l" defTabSz="889000">
            <a:lnSpc>
              <a:spcPct val="90000"/>
            </a:lnSpc>
            <a:spcBef>
              <a:spcPct val="0"/>
            </a:spcBef>
            <a:spcAft>
              <a:spcPct val="20000"/>
            </a:spcAft>
            <a:buChar char="•"/>
          </a:pPr>
          <a:r>
            <a:rPr lang="en-IN" sz="2000" kern="1200" dirty="0"/>
            <a:t>Disease Specific Plans (Diabetic, Cancer, Dengue etc)</a:t>
          </a:r>
        </a:p>
        <a:p>
          <a:pPr marL="228600" lvl="1" indent="-228600" algn="l" defTabSz="889000">
            <a:lnSpc>
              <a:spcPct val="90000"/>
            </a:lnSpc>
            <a:spcBef>
              <a:spcPct val="0"/>
            </a:spcBef>
            <a:spcAft>
              <a:spcPct val="20000"/>
            </a:spcAft>
            <a:buChar char="•"/>
          </a:pPr>
          <a:r>
            <a:rPr lang="en-IN" sz="2000" kern="1200" dirty="0"/>
            <a:t>Group Health Insurance (Employer/Banks etc)</a:t>
          </a:r>
        </a:p>
      </dsp:txBody>
      <dsp:txXfrm>
        <a:off x="0" y="661833"/>
        <a:ext cx="8673514" cy="1722240"/>
      </dsp:txXfrm>
    </dsp:sp>
    <dsp:sp modelId="{FAF5FCFA-61BD-4EF7-B08F-64C1926385FD}">
      <dsp:nvSpPr>
        <dsp:cNvPr id="0" name=""/>
        <dsp:cNvSpPr/>
      </dsp:nvSpPr>
      <dsp:spPr>
        <a:xfrm>
          <a:off x="0" y="2384073"/>
          <a:ext cx="8673514" cy="6236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scene3d>
        <a:sp3d>
          <a:bevelT prst="slop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dirty="0"/>
            <a:t>Benefit Plans</a:t>
          </a:r>
        </a:p>
      </dsp:txBody>
      <dsp:txXfrm>
        <a:off x="30442" y="2414515"/>
        <a:ext cx="8612630" cy="562726"/>
      </dsp:txXfrm>
    </dsp:sp>
    <dsp:sp modelId="{3F5D81E8-2E53-4921-A252-0CDC71DAD31C}">
      <dsp:nvSpPr>
        <dsp:cNvPr id="0" name=""/>
        <dsp:cNvSpPr/>
      </dsp:nvSpPr>
      <dsp:spPr>
        <a:xfrm>
          <a:off x="0" y="3007683"/>
          <a:ext cx="8673514" cy="1049490"/>
        </a:xfrm>
        <a:prstGeom prst="rect">
          <a:avLst/>
        </a:prstGeom>
        <a:noFill/>
        <a:ln>
          <a:noFill/>
        </a:ln>
        <a:effectLst/>
        <a:scene3d>
          <a:camera prst="orthographicFront"/>
          <a:lightRig rig="threePt" dir="t"/>
        </a:scene3d>
        <a:sp3d>
          <a:bevelT prst="slope"/>
        </a:sp3d>
      </dsp:spPr>
      <dsp:style>
        <a:lnRef idx="0">
          <a:scrgbClr r="0" g="0" b="0"/>
        </a:lnRef>
        <a:fillRef idx="0">
          <a:scrgbClr r="0" g="0" b="0"/>
        </a:fillRef>
        <a:effectRef idx="0">
          <a:scrgbClr r="0" g="0" b="0"/>
        </a:effectRef>
        <a:fontRef idx="minor"/>
      </dsp:style>
      <dsp:txBody>
        <a:bodyPr spcFirstLastPara="0" vert="horz" wrap="square" lIns="27538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IN" sz="2000" kern="1200" dirty="0"/>
            <a:t>Critical Illness Plans</a:t>
          </a:r>
        </a:p>
        <a:p>
          <a:pPr marL="228600" lvl="1" indent="-228600" algn="l" defTabSz="889000">
            <a:lnSpc>
              <a:spcPct val="90000"/>
            </a:lnSpc>
            <a:spcBef>
              <a:spcPct val="0"/>
            </a:spcBef>
            <a:spcAft>
              <a:spcPct val="20000"/>
            </a:spcAft>
            <a:buChar char="•"/>
          </a:pPr>
          <a:r>
            <a:rPr lang="en-IN" sz="2000" kern="1200" dirty="0"/>
            <a:t>Hospital Daily Cash</a:t>
          </a:r>
        </a:p>
        <a:p>
          <a:pPr marL="228600" lvl="1" indent="-228600" algn="l" defTabSz="889000">
            <a:lnSpc>
              <a:spcPct val="90000"/>
            </a:lnSpc>
            <a:spcBef>
              <a:spcPct val="0"/>
            </a:spcBef>
            <a:spcAft>
              <a:spcPct val="20000"/>
            </a:spcAft>
            <a:buChar char="•"/>
          </a:pPr>
          <a:r>
            <a:rPr lang="en-IN" sz="2000" kern="1200" dirty="0"/>
            <a:t>Personal Accident Insurance</a:t>
          </a:r>
        </a:p>
      </dsp:txBody>
      <dsp:txXfrm>
        <a:off x="0" y="3007683"/>
        <a:ext cx="8673514" cy="1049490"/>
      </dsp:txXfrm>
    </dsp:sp>
    <dsp:sp modelId="{0CE31787-41F5-44C1-B9C1-C8099AA779B4}">
      <dsp:nvSpPr>
        <dsp:cNvPr id="0" name=""/>
        <dsp:cNvSpPr/>
      </dsp:nvSpPr>
      <dsp:spPr>
        <a:xfrm>
          <a:off x="0" y="4057173"/>
          <a:ext cx="8673514" cy="6236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scene3d>
        <a:sp3d>
          <a:bevelT prst="slop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dirty="0"/>
            <a:t>Travel Insurance</a:t>
          </a:r>
        </a:p>
      </dsp:txBody>
      <dsp:txXfrm>
        <a:off x="30442" y="4087615"/>
        <a:ext cx="8612630" cy="562726"/>
      </dsp:txXfrm>
    </dsp:sp>
    <dsp:sp modelId="{0165C7CC-30B4-4B40-B006-7244E6E8602A}">
      <dsp:nvSpPr>
        <dsp:cNvPr id="0" name=""/>
        <dsp:cNvSpPr/>
      </dsp:nvSpPr>
      <dsp:spPr>
        <a:xfrm>
          <a:off x="0" y="4680783"/>
          <a:ext cx="8673514" cy="699660"/>
        </a:xfrm>
        <a:prstGeom prst="rect">
          <a:avLst/>
        </a:prstGeom>
        <a:noFill/>
        <a:ln>
          <a:noFill/>
        </a:ln>
        <a:effectLst/>
        <a:scene3d>
          <a:camera prst="orthographicFront"/>
          <a:lightRig rig="threePt" dir="t"/>
        </a:scene3d>
        <a:sp3d>
          <a:bevelT prst="slope"/>
        </a:sp3d>
      </dsp:spPr>
      <dsp:style>
        <a:lnRef idx="0">
          <a:scrgbClr r="0" g="0" b="0"/>
        </a:lnRef>
        <a:fillRef idx="0">
          <a:scrgbClr r="0" g="0" b="0"/>
        </a:fillRef>
        <a:effectRef idx="0">
          <a:scrgbClr r="0" g="0" b="0"/>
        </a:effectRef>
        <a:fontRef idx="minor"/>
      </dsp:style>
      <dsp:txBody>
        <a:bodyPr spcFirstLastPara="0" vert="horz" wrap="square" lIns="27538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IN" sz="2000" kern="1200" dirty="0"/>
            <a:t>Domestic Travel</a:t>
          </a:r>
        </a:p>
        <a:p>
          <a:pPr marL="228600" lvl="1" indent="-228600" algn="l" defTabSz="889000">
            <a:lnSpc>
              <a:spcPct val="90000"/>
            </a:lnSpc>
            <a:spcBef>
              <a:spcPct val="0"/>
            </a:spcBef>
            <a:spcAft>
              <a:spcPct val="20000"/>
            </a:spcAft>
            <a:buChar char="•"/>
          </a:pPr>
          <a:r>
            <a:rPr lang="en-IN" sz="2000" kern="1200" dirty="0"/>
            <a:t>International Travel Insurance</a:t>
          </a:r>
        </a:p>
      </dsp:txBody>
      <dsp:txXfrm>
        <a:off x="0" y="4680783"/>
        <a:ext cx="8673514" cy="699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3BF63-0C7E-49BB-BE26-37E75E9FC9B2}">
      <dsp:nvSpPr>
        <dsp:cNvPr id="0" name=""/>
        <dsp:cNvSpPr/>
      </dsp:nvSpPr>
      <dsp:spPr>
        <a:xfrm>
          <a:off x="371773" y="1880"/>
          <a:ext cx="1833051" cy="1099830"/>
        </a:xfrm>
        <a:prstGeom prst="rect">
          <a:avLst/>
        </a:prstGeom>
        <a:solidFill>
          <a:schemeClr val="accent2">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Buy Early</a:t>
          </a:r>
          <a:endParaRPr lang="en-US" sz="1600" kern="1200" dirty="0"/>
        </a:p>
      </dsp:txBody>
      <dsp:txXfrm>
        <a:off x="371773" y="1880"/>
        <a:ext cx="1833051" cy="1099830"/>
      </dsp:txXfrm>
    </dsp:sp>
    <dsp:sp modelId="{40E93FBB-4522-48D8-A8D0-28DF4BCF147E}">
      <dsp:nvSpPr>
        <dsp:cNvPr id="0" name=""/>
        <dsp:cNvSpPr/>
      </dsp:nvSpPr>
      <dsp:spPr>
        <a:xfrm>
          <a:off x="2388130" y="1880"/>
          <a:ext cx="1833051" cy="1099830"/>
        </a:xfrm>
        <a:prstGeom prst="rect">
          <a:avLst/>
        </a:prstGeom>
        <a:solidFill>
          <a:schemeClr val="accent2">
            <a:hueOff val="-145536"/>
            <a:satOff val="-8393"/>
            <a:lumOff val="863"/>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err="1"/>
            <a:t>Opt</a:t>
          </a:r>
          <a:r>
            <a:rPr lang="en-IN" sz="1600" kern="1200" dirty="0"/>
            <a:t> for Sufficient sum insured: (minimum 10 times of monthly income)</a:t>
          </a:r>
          <a:endParaRPr lang="en-US" sz="1600" kern="1200" dirty="0"/>
        </a:p>
      </dsp:txBody>
      <dsp:txXfrm>
        <a:off x="2388130" y="1880"/>
        <a:ext cx="1833051" cy="1099830"/>
      </dsp:txXfrm>
    </dsp:sp>
    <dsp:sp modelId="{D355716B-5EBF-4802-B07A-C18888FCF7E3}">
      <dsp:nvSpPr>
        <dsp:cNvPr id="0" name=""/>
        <dsp:cNvSpPr/>
      </dsp:nvSpPr>
      <dsp:spPr>
        <a:xfrm>
          <a:off x="4404487" y="1880"/>
          <a:ext cx="1833051" cy="1099830"/>
        </a:xfrm>
        <a:prstGeom prst="rect">
          <a:avLst/>
        </a:prstGeom>
        <a:solidFill>
          <a:schemeClr val="accent2">
            <a:hueOff val="-291073"/>
            <a:satOff val="-16786"/>
            <a:lumOff val="1726"/>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Declare your current health status</a:t>
          </a:r>
          <a:endParaRPr lang="en-US" sz="1600" kern="1200" dirty="0"/>
        </a:p>
      </dsp:txBody>
      <dsp:txXfrm>
        <a:off x="4404487" y="1880"/>
        <a:ext cx="1833051" cy="1099830"/>
      </dsp:txXfrm>
    </dsp:sp>
    <dsp:sp modelId="{57FF9265-C7DB-4C7D-8038-7499CC3A01CE}">
      <dsp:nvSpPr>
        <dsp:cNvPr id="0" name=""/>
        <dsp:cNvSpPr/>
      </dsp:nvSpPr>
      <dsp:spPr>
        <a:xfrm>
          <a:off x="371773" y="1285016"/>
          <a:ext cx="1833051" cy="1099830"/>
        </a:xfrm>
        <a:prstGeom prst="rect">
          <a:avLst/>
        </a:prstGeom>
        <a:solidFill>
          <a:schemeClr val="accent2">
            <a:hueOff val="-436609"/>
            <a:satOff val="-25178"/>
            <a:lumOff val="2588"/>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Cover entire family</a:t>
          </a:r>
          <a:endParaRPr lang="en-US" sz="1600" kern="1200" dirty="0"/>
        </a:p>
      </dsp:txBody>
      <dsp:txXfrm>
        <a:off x="371773" y="1285016"/>
        <a:ext cx="1833051" cy="1099830"/>
      </dsp:txXfrm>
    </dsp:sp>
    <dsp:sp modelId="{FF5ED8AC-1C56-4695-9D17-C12F9B0830ED}">
      <dsp:nvSpPr>
        <dsp:cNvPr id="0" name=""/>
        <dsp:cNvSpPr/>
      </dsp:nvSpPr>
      <dsp:spPr>
        <a:xfrm>
          <a:off x="2388130" y="1285016"/>
          <a:ext cx="1833051" cy="1099830"/>
        </a:xfrm>
        <a:prstGeom prst="rect">
          <a:avLst/>
        </a:prstGeom>
        <a:solidFill>
          <a:schemeClr val="accent2">
            <a:hueOff val="-582145"/>
            <a:satOff val="-33571"/>
            <a:lumOff val="3451"/>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Increase your sum insured with Top up Coverage. </a:t>
          </a:r>
          <a:endParaRPr lang="en-US" sz="1600" kern="1200" dirty="0"/>
        </a:p>
      </dsp:txBody>
      <dsp:txXfrm>
        <a:off x="2388130" y="1285016"/>
        <a:ext cx="1833051" cy="1099830"/>
      </dsp:txXfrm>
    </dsp:sp>
    <dsp:sp modelId="{B3086814-3988-4105-B9B3-059BCE189234}">
      <dsp:nvSpPr>
        <dsp:cNvPr id="0" name=""/>
        <dsp:cNvSpPr/>
      </dsp:nvSpPr>
      <dsp:spPr>
        <a:xfrm>
          <a:off x="4404487" y="1285016"/>
          <a:ext cx="1833051" cy="1099830"/>
        </a:xfrm>
        <a:prstGeom prst="rect">
          <a:avLst/>
        </a:prstGeom>
        <a:solidFill>
          <a:schemeClr val="accent2">
            <a:hueOff val="-727682"/>
            <a:satOff val="-41964"/>
            <a:lumOff val="4314"/>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err="1"/>
            <a:t>Opt</a:t>
          </a:r>
          <a:r>
            <a:rPr lang="en-IN" sz="1600" kern="1200" dirty="0"/>
            <a:t> for Higher or No room rent limits</a:t>
          </a:r>
          <a:endParaRPr lang="en-US" sz="1600" kern="1200" dirty="0"/>
        </a:p>
      </dsp:txBody>
      <dsp:txXfrm>
        <a:off x="4404487" y="1285016"/>
        <a:ext cx="1833051" cy="1099830"/>
      </dsp:txXfrm>
    </dsp:sp>
    <dsp:sp modelId="{0AA507B6-38CA-4EBB-8A1E-772D1334AD91}">
      <dsp:nvSpPr>
        <dsp:cNvPr id="0" name=""/>
        <dsp:cNvSpPr/>
      </dsp:nvSpPr>
      <dsp:spPr>
        <a:xfrm>
          <a:off x="371773" y="2568152"/>
          <a:ext cx="1833051" cy="1099830"/>
        </a:xfrm>
        <a:prstGeom prst="rect">
          <a:avLst/>
        </a:prstGeom>
        <a:solidFill>
          <a:schemeClr val="accent2">
            <a:hueOff val="-873218"/>
            <a:satOff val="-50357"/>
            <a:lumOff val="5177"/>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Look for Co-payment / Sub limit clause</a:t>
          </a:r>
          <a:endParaRPr lang="en-US" sz="1600" kern="1200" dirty="0"/>
        </a:p>
      </dsp:txBody>
      <dsp:txXfrm>
        <a:off x="371773" y="2568152"/>
        <a:ext cx="1833051" cy="1099830"/>
      </dsp:txXfrm>
    </dsp:sp>
    <dsp:sp modelId="{07C41D3E-745B-4EA6-A3C7-54164C148BFE}">
      <dsp:nvSpPr>
        <dsp:cNvPr id="0" name=""/>
        <dsp:cNvSpPr/>
      </dsp:nvSpPr>
      <dsp:spPr>
        <a:xfrm>
          <a:off x="2388130" y="2568152"/>
          <a:ext cx="1833051" cy="1099830"/>
        </a:xfrm>
        <a:prstGeom prst="rect">
          <a:avLst/>
        </a:prstGeom>
        <a:solidFill>
          <a:schemeClr val="accent2">
            <a:hueOff val="-1018754"/>
            <a:satOff val="-58750"/>
            <a:lumOff val="604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Avoid buying to many coverages. </a:t>
          </a:r>
          <a:endParaRPr lang="en-US" sz="1600" kern="1200" dirty="0"/>
        </a:p>
      </dsp:txBody>
      <dsp:txXfrm>
        <a:off x="2388130" y="2568152"/>
        <a:ext cx="1833051" cy="1099830"/>
      </dsp:txXfrm>
    </dsp:sp>
    <dsp:sp modelId="{772D789B-3B68-4F20-8A3E-0EED00969CD3}">
      <dsp:nvSpPr>
        <dsp:cNvPr id="0" name=""/>
        <dsp:cNvSpPr/>
      </dsp:nvSpPr>
      <dsp:spPr>
        <a:xfrm>
          <a:off x="4404487" y="2568152"/>
          <a:ext cx="1833051" cy="1099830"/>
        </a:xfrm>
        <a:prstGeom prst="rect">
          <a:avLst/>
        </a:prstGeom>
        <a:solidFill>
          <a:schemeClr val="accent2">
            <a:hueOff val="-1164290"/>
            <a:satOff val="-67142"/>
            <a:lumOff val="6902"/>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a:t>Check for claims settlement ratio</a:t>
          </a:r>
          <a:endParaRPr lang="en-US" sz="1600" kern="1200"/>
        </a:p>
      </dsp:txBody>
      <dsp:txXfrm>
        <a:off x="4404487" y="2568152"/>
        <a:ext cx="1833051" cy="1099830"/>
      </dsp:txXfrm>
    </dsp:sp>
    <dsp:sp modelId="{979CC8EF-9FE6-4C37-8166-73B4CE7D0E62}">
      <dsp:nvSpPr>
        <dsp:cNvPr id="0" name=""/>
        <dsp:cNvSpPr/>
      </dsp:nvSpPr>
      <dsp:spPr>
        <a:xfrm>
          <a:off x="1379952" y="3851288"/>
          <a:ext cx="1833051" cy="1099830"/>
        </a:xfrm>
        <a:prstGeom prst="rect">
          <a:avLst/>
        </a:prstGeom>
        <a:solidFill>
          <a:schemeClr val="accent2">
            <a:hueOff val="-1309827"/>
            <a:satOff val="-75535"/>
            <a:lumOff val="7765"/>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Check Network hospital list in your city, District </a:t>
          </a:r>
          <a:endParaRPr lang="en-US" sz="1600" kern="1200" dirty="0"/>
        </a:p>
      </dsp:txBody>
      <dsp:txXfrm>
        <a:off x="1379952" y="3851288"/>
        <a:ext cx="1833051" cy="1099830"/>
      </dsp:txXfrm>
    </dsp:sp>
    <dsp:sp modelId="{12D9AEB8-90B6-45D3-BF26-D02555323E44}">
      <dsp:nvSpPr>
        <dsp:cNvPr id="0" name=""/>
        <dsp:cNvSpPr/>
      </dsp:nvSpPr>
      <dsp:spPr>
        <a:xfrm>
          <a:off x="3396309" y="3851288"/>
          <a:ext cx="1833051" cy="1099830"/>
        </a:xfrm>
        <a:prstGeom prst="rect">
          <a:avLst/>
        </a:prstGeom>
        <a:solidFill>
          <a:schemeClr val="accent2">
            <a:hueOff val="-1455363"/>
            <a:satOff val="-83928"/>
            <a:lumOff val="8628"/>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Check exclusions</a:t>
          </a:r>
          <a:endParaRPr lang="en-US" sz="1600" kern="1200" dirty="0"/>
        </a:p>
      </dsp:txBody>
      <dsp:txXfrm>
        <a:off x="3396309" y="3851288"/>
        <a:ext cx="1833051" cy="10998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5493D-4CA9-47D8-AA5F-4CE4FF2BE9B6}">
      <dsp:nvSpPr>
        <dsp:cNvPr id="0" name=""/>
        <dsp:cNvSpPr/>
      </dsp:nvSpPr>
      <dsp:spPr>
        <a:xfrm>
          <a:off x="51" y="38889"/>
          <a:ext cx="4913783" cy="5184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IN" sz="1800" kern="1200"/>
            <a:t>Standard Coverages</a:t>
          </a:r>
        </a:p>
      </dsp:txBody>
      <dsp:txXfrm>
        <a:off x="51" y="38889"/>
        <a:ext cx="4913783" cy="518400"/>
      </dsp:txXfrm>
    </dsp:sp>
    <dsp:sp modelId="{20367681-DCD2-409D-A73F-089B7614A3B3}">
      <dsp:nvSpPr>
        <dsp:cNvPr id="0" name=""/>
        <dsp:cNvSpPr/>
      </dsp:nvSpPr>
      <dsp:spPr>
        <a:xfrm>
          <a:off x="51" y="557289"/>
          <a:ext cx="4913783" cy="3755159"/>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IN" sz="1800" kern="1200" dirty="0"/>
            <a:t>In Patient Hospitalisation (24 Hrs Hosp)</a:t>
          </a:r>
        </a:p>
        <a:p>
          <a:pPr marL="171450" lvl="1" indent="-171450" algn="l" defTabSz="800100">
            <a:lnSpc>
              <a:spcPct val="90000"/>
            </a:lnSpc>
            <a:spcBef>
              <a:spcPct val="0"/>
            </a:spcBef>
            <a:spcAft>
              <a:spcPct val="15000"/>
            </a:spcAft>
            <a:buChar char="•"/>
          </a:pPr>
          <a:r>
            <a:rPr lang="en-IN" sz="1800" kern="1200" dirty="0"/>
            <a:t>Day Care Treatment</a:t>
          </a:r>
        </a:p>
        <a:p>
          <a:pPr marL="171450" lvl="1" indent="-171450" algn="l" defTabSz="800100">
            <a:lnSpc>
              <a:spcPct val="90000"/>
            </a:lnSpc>
            <a:spcBef>
              <a:spcPct val="0"/>
            </a:spcBef>
            <a:spcAft>
              <a:spcPct val="15000"/>
            </a:spcAft>
            <a:buChar char="•"/>
          </a:pPr>
          <a:r>
            <a:rPr lang="en-IN" sz="1800" kern="1200" dirty="0"/>
            <a:t>Pre &amp; Post Hospitalisation</a:t>
          </a:r>
        </a:p>
        <a:p>
          <a:pPr marL="171450" lvl="1" indent="-171450" algn="l" defTabSz="800100">
            <a:lnSpc>
              <a:spcPct val="90000"/>
            </a:lnSpc>
            <a:spcBef>
              <a:spcPct val="0"/>
            </a:spcBef>
            <a:spcAft>
              <a:spcPct val="15000"/>
            </a:spcAft>
            <a:buChar char="•"/>
          </a:pPr>
          <a:r>
            <a:rPr lang="en-IN" sz="1800" kern="1200" dirty="0"/>
            <a:t>Domiciliary Hospitalisation</a:t>
          </a:r>
        </a:p>
        <a:p>
          <a:pPr marL="171450" lvl="1" indent="-171450" algn="l" defTabSz="800100">
            <a:lnSpc>
              <a:spcPct val="90000"/>
            </a:lnSpc>
            <a:spcBef>
              <a:spcPct val="0"/>
            </a:spcBef>
            <a:spcAft>
              <a:spcPct val="15000"/>
            </a:spcAft>
            <a:buChar char="•"/>
          </a:pPr>
          <a:r>
            <a:rPr lang="en-IN" sz="1800" kern="1200" dirty="0"/>
            <a:t>No Claim Bonus</a:t>
          </a:r>
        </a:p>
        <a:p>
          <a:pPr marL="171450" lvl="1" indent="-171450" algn="l" defTabSz="800100">
            <a:lnSpc>
              <a:spcPct val="90000"/>
            </a:lnSpc>
            <a:spcBef>
              <a:spcPct val="0"/>
            </a:spcBef>
            <a:spcAft>
              <a:spcPct val="15000"/>
            </a:spcAft>
            <a:buChar char="•"/>
          </a:pPr>
          <a:r>
            <a:rPr lang="en-IN" sz="1800" kern="1200" dirty="0"/>
            <a:t>Room Rent Limit</a:t>
          </a:r>
        </a:p>
        <a:p>
          <a:pPr marL="171450" lvl="1" indent="-171450" algn="l" defTabSz="800100">
            <a:lnSpc>
              <a:spcPct val="90000"/>
            </a:lnSpc>
            <a:spcBef>
              <a:spcPct val="0"/>
            </a:spcBef>
            <a:spcAft>
              <a:spcPct val="15000"/>
            </a:spcAft>
            <a:buChar char="•"/>
          </a:pPr>
          <a:r>
            <a:rPr lang="en-IN" sz="1800" kern="1200" dirty="0"/>
            <a:t>AYUSH Coverage</a:t>
          </a:r>
        </a:p>
        <a:p>
          <a:pPr marL="171450" lvl="1" indent="-171450" algn="l" defTabSz="800100">
            <a:lnSpc>
              <a:spcPct val="90000"/>
            </a:lnSpc>
            <a:spcBef>
              <a:spcPct val="0"/>
            </a:spcBef>
            <a:spcAft>
              <a:spcPct val="15000"/>
            </a:spcAft>
            <a:buChar char="•"/>
          </a:pPr>
          <a:r>
            <a:rPr lang="en-IN" sz="1800" kern="1200" dirty="0"/>
            <a:t>PED after 48 months waiting period</a:t>
          </a:r>
        </a:p>
        <a:p>
          <a:pPr marL="171450" lvl="1" indent="-171450" algn="l" defTabSz="800100">
            <a:lnSpc>
              <a:spcPct val="90000"/>
            </a:lnSpc>
            <a:spcBef>
              <a:spcPct val="0"/>
            </a:spcBef>
            <a:spcAft>
              <a:spcPct val="15000"/>
            </a:spcAft>
            <a:buChar char="•"/>
          </a:pPr>
          <a:r>
            <a:rPr lang="en-IN" sz="1800" kern="1200" dirty="0"/>
            <a:t>30 Days initial waiting period for all claims other than accident</a:t>
          </a:r>
        </a:p>
        <a:p>
          <a:pPr marL="171450" lvl="1" indent="-171450" algn="l" defTabSz="800100">
            <a:lnSpc>
              <a:spcPct val="90000"/>
            </a:lnSpc>
            <a:spcBef>
              <a:spcPct val="0"/>
            </a:spcBef>
            <a:spcAft>
              <a:spcPct val="15000"/>
            </a:spcAft>
            <a:buChar char="•"/>
          </a:pPr>
          <a:r>
            <a:rPr lang="en-IN" sz="1800" kern="1200" dirty="0"/>
            <a:t>Two years disease specific waiting period</a:t>
          </a:r>
        </a:p>
        <a:p>
          <a:pPr marL="171450" lvl="1" indent="-171450" algn="l" defTabSz="800100">
            <a:lnSpc>
              <a:spcPct val="90000"/>
            </a:lnSpc>
            <a:spcBef>
              <a:spcPct val="0"/>
            </a:spcBef>
            <a:spcAft>
              <a:spcPct val="15000"/>
            </a:spcAft>
            <a:buChar char="•"/>
          </a:pPr>
          <a:endParaRPr lang="en-IN" sz="1800" kern="1200" dirty="0"/>
        </a:p>
      </dsp:txBody>
      <dsp:txXfrm>
        <a:off x="51" y="557289"/>
        <a:ext cx="4913783" cy="3755159"/>
      </dsp:txXfrm>
    </dsp:sp>
    <dsp:sp modelId="{B6FE217D-D8EF-4532-8B0D-AE340A1AA583}">
      <dsp:nvSpPr>
        <dsp:cNvPr id="0" name=""/>
        <dsp:cNvSpPr/>
      </dsp:nvSpPr>
      <dsp:spPr>
        <a:xfrm>
          <a:off x="5601764" y="38889"/>
          <a:ext cx="4913783" cy="5184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IN" sz="1800" kern="1200"/>
            <a:t>Advance Coverages</a:t>
          </a:r>
        </a:p>
      </dsp:txBody>
      <dsp:txXfrm>
        <a:off x="5601764" y="38889"/>
        <a:ext cx="4913783" cy="518400"/>
      </dsp:txXfrm>
    </dsp:sp>
    <dsp:sp modelId="{46AAC821-BB6F-416C-9145-F351419B5201}">
      <dsp:nvSpPr>
        <dsp:cNvPr id="0" name=""/>
        <dsp:cNvSpPr/>
      </dsp:nvSpPr>
      <dsp:spPr>
        <a:xfrm>
          <a:off x="5601764" y="557289"/>
          <a:ext cx="4913783" cy="3755159"/>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IN" sz="1800" kern="1200" dirty="0"/>
            <a:t>Organ Donor Expenses</a:t>
          </a:r>
        </a:p>
        <a:p>
          <a:pPr marL="171450" lvl="1" indent="-171450" algn="l" defTabSz="800100">
            <a:lnSpc>
              <a:spcPct val="90000"/>
            </a:lnSpc>
            <a:spcBef>
              <a:spcPct val="0"/>
            </a:spcBef>
            <a:spcAft>
              <a:spcPct val="15000"/>
            </a:spcAft>
            <a:buChar char="•"/>
          </a:pPr>
          <a:r>
            <a:rPr lang="en-IN" sz="1800" kern="1200" dirty="0"/>
            <a:t>Home Health Care</a:t>
          </a:r>
        </a:p>
        <a:p>
          <a:pPr marL="171450" lvl="1" indent="-171450" algn="l" defTabSz="800100">
            <a:lnSpc>
              <a:spcPct val="90000"/>
            </a:lnSpc>
            <a:spcBef>
              <a:spcPct val="0"/>
            </a:spcBef>
            <a:spcAft>
              <a:spcPct val="15000"/>
            </a:spcAft>
            <a:buChar char="•"/>
          </a:pPr>
          <a:r>
            <a:rPr lang="en-IN" sz="1800" kern="1200" dirty="0"/>
            <a:t>OPD Coverage</a:t>
          </a:r>
        </a:p>
        <a:p>
          <a:pPr marL="171450" lvl="1" indent="-171450" algn="l" defTabSz="800100">
            <a:lnSpc>
              <a:spcPct val="90000"/>
            </a:lnSpc>
            <a:spcBef>
              <a:spcPct val="0"/>
            </a:spcBef>
            <a:spcAft>
              <a:spcPct val="15000"/>
            </a:spcAft>
            <a:buChar char="•"/>
          </a:pPr>
          <a:r>
            <a:rPr lang="en-IN" sz="1800" kern="1200" dirty="0"/>
            <a:t>Maternity Coverage</a:t>
          </a:r>
        </a:p>
        <a:p>
          <a:pPr marL="171450" lvl="1" indent="-171450" algn="l" defTabSz="800100">
            <a:lnSpc>
              <a:spcPct val="90000"/>
            </a:lnSpc>
            <a:spcBef>
              <a:spcPct val="0"/>
            </a:spcBef>
            <a:spcAft>
              <a:spcPct val="15000"/>
            </a:spcAft>
            <a:buChar char="•"/>
          </a:pPr>
          <a:r>
            <a:rPr lang="en-IN" sz="1800" kern="1200" dirty="0"/>
            <a:t>convalescence benefit</a:t>
          </a:r>
        </a:p>
        <a:p>
          <a:pPr marL="171450" lvl="1" indent="-171450" algn="l" defTabSz="800100">
            <a:lnSpc>
              <a:spcPct val="90000"/>
            </a:lnSpc>
            <a:spcBef>
              <a:spcPct val="0"/>
            </a:spcBef>
            <a:spcAft>
              <a:spcPct val="15000"/>
            </a:spcAft>
            <a:buChar char="•"/>
          </a:pPr>
          <a:r>
            <a:rPr lang="en-IN" sz="1800" kern="1200" dirty="0"/>
            <a:t>Reduce PED from 48 months to 36/24 Months</a:t>
          </a:r>
        </a:p>
        <a:p>
          <a:pPr marL="171450" lvl="1" indent="-171450" algn="l" defTabSz="800100">
            <a:lnSpc>
              <a:spcPct val="90000"/>
            </a:lnSpc>
            <a:spcBef>
              <a:spcPct val="0"/>
            </a:spcBef>
            <a:spcAft>
              <a:spcPct val="15000"/>
            </a:spcAft>
            <a:buChar char="•"/>
          </a:pPr>
          <a:r>
            <a:rPr lang="en-IN" sz="1800" kern="1200" dirty="0"/>
            <a:t>Restoration of sum insured</a:t>
          </a:r>
        </a:p>
        <a:p>
          <a:pPr marL="171450" lvl="1" indent="-171450" algn="l" defTabSz="800100">
            <a:lnSpc>
              <a:spcPct val="90000"/>
            </a:lnSpc>
            <a:spcBef>
              <a:spcPct val="0"/>
            </a:spcBef>
            <a:spcAft>
              <a:spcPct val="15000"/>
            </a:spcAft>
            <a:buChar char="•"/>
          </a:pPr>
          <a:r>
            <a:rPr lang="en-IN" sz="1800" kern="1200" dirty="0"/>
            <a:t>Wellness Benefits </a:t>
          </a:r>
        </a:p>
        <a:p>
          <a:pPr marL="171450" lvl="1" indent="-171450" algn="l" defTabSz="800100">
            <a:lnSpc>
              <a:spcPct val="90000"/>
            </a:lnSpc>
            <a:spcBef>
              <a:spcPct val="0"/>
            </a:spcBef>
            <a:spcAft>
              <a:spcPct val="15000"/>
            </a:spcAft>
            <a:buChar char="•"/>
          </a:pPr>
          <a:r>
            <a:rPr lang="en-IN" sz="1800" kern="1200" dirty="0"/>
            <a:t>Critical illness coverage</a:t>
          </a:r>
        </a:p>
        <a:p>
          <a:pPr marL="171450" lvl="1" indent="-171450" algn="l" defTabSz="800100">
            <a:lnSpc>
              <a:spcPct val="90000"/>
            </a:lnSpc>
            <a:spcBef>
              <a:spcPct val="0"/>
            </a:spcBef>
            <a:spcAft>
              <a:spcPct val="15000"/>
            </a:spcAft>
            <a:buChar char="•"/>
          </a:pPr>
          <a:endParaRPr lang="en-IN" sz="1800" kern="1200" dirty="0"/>
        </a:p>
      </dsp:txBody>
      <dsp:txXfrm>
        <a:off x="5601764" y="557289"/>
        <a:ext cx="4913783" cy="37551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6966A9-AFAD-48C3-AAC9-3A5CC28F400E}">
      <dsp:nvSpPr>
        <dsp:cNvPr id="0" name=""/>
        <dsp:cNvSpPr/>
      </dsp:nvSpPr>
      <dsp:spPr>
        <a:xfrm>
          <a:off x="0" y="75107"/>
          <a:ext cx="6263640" cy="21332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If the Insured Person is admitted in a room category/limit that is higher than the one that is specified in the Policy Schedule, then the Insured Person shall bear a ratable proportion of the total Associated Medical Expenses  in the proportion of the difference between the Room Rent of the entitled room category to the Room Rent actually incurred.</a:t>
          </a:r>
        </a:p>
      </dsp:txBody>
      <dsp:txXfrm>
        <a:off x="104134" y="179241"/>
        <a:ext cx="6055372" cy="1924934"/>
      </dsp:txXfrm>
    </dsp:sp>
    <dsp:sp modelId="{49772265-6C16-404C-90E9-3A9786D89C4E}">
      <dsp:nvSpPr>
        <dsp:cNvPr id="0" name=""/>
        <dsp:cNvSpPr/>
      </dsp:nvSpPr>
      <dsp:spPr>
        <a:xfrm>
          <a:off x="0" y="2257270"/>
          <a:ext cx="6263640" cy="213320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 “Associated Medical Expenses” shall include - Room Rent, nursing charges, operation theatre charges, Practitioner including surgeon/ anesthetist/ specialist within the same Hospital where the Insured Person has been admitted. </a:t>
          </a:r>
        </a:p>
        <a:p>
          <a:pPr marL="0" lvl="0" indent="0" algn="l" defTabSz="755650">
            <a:lnSpc>
              <a:spcPct val="90000"/>
            </a:lnSpc>
            <a:spcBef>
              <a:spcPct val="0"/>
            </a:spcBef>
            <a:spcAft>
              <a:spcPct val="35000"/>
            </a:spcAft>
            <a:buNone/>
          </a:pPr>
          <a:r>
            <a:rPr lang="en-US" sz="1700" kern="1200" dirty="0"/>
            <a:t>“Associated Medical Expenses” does not include cost of pharmacy and consumables, cost of implants and medical devices and cost of diagnostics.</a:t>
          </a:r>
        </a:p>
      </dsp:txBody>
      <dsp:txXfrm>
        <a:off x="104134" y="2361404"/>
        <a:ext cx="6055372" cy="1924934"/>
      </dsp:txXfrm>
    </dsp:sp>
    <dsp:sp modelId="{CED31731-B5F3-4568-B636-9EDE5AE7274B}">
      <dsp:nvSpPr>
        <dsp:cNvPr id="0" name=""/>
        <dsp:cNvSpPr/>
      </dsp:nvSpPr>
      <dsp:spPr>
        <a:xfrm>
          <a:off x="0" y="4439432"/>
          <a:ext cx="6263640" cy="99014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Proportionate deductions are not applicable for ICU charges</a:t>
          </a:r>
          <a:endParaRPr lang="en-IN" sz="1700" kern="1200"/>
        </a:p>
      </dsp:txBody>
      <dsp:txXfrm>
        <a:off x="48335" y="4487767"/>
        <a:ext cx="6166970" cy="8934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03DAE6-C5D1-4A96-980C-A1A44D838EC4}">
      <dsp:nvSpPr>
        <dsp:cNvPr id="0" name=""/>
        <dsp:cNvSpPr/>
      </dsp:nvSpPr>
      <dsp:spPr>
        <a:xfrm>
          <a:off x="2740" y="891497"/>
          <a:ext cx="1648035" cy="54560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IN" sz="1500" kern="1200" dirty="0"/>
            <a:t>Waiting Period</a:t>
          </a:r>
        </a:p>
      </dsp:txBody>
      <dsp:txXfrm>
        <a:off x="2740" y="891497"/>
        <a:ext cx="1648035" cy="545607"/>
      </dsp:txXfrm>
    </dsp:sp>
    <dsp:sp modelId="{23F4F8BC-1114-427E-ABD4-CEC66FEC07C4}">
      <dsp:nvSpPr>
        <dsp:cNvPr id="0" name=""/>
        <dsp:cNvSpPr/>
      </dsp:nvSpPr>
      <dsp:spPr>
        <a:xfrm>
          <a:off x="2740" y="1437104"/>
          <a:ext cx="1648035" cy="320489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IN" sz="1500" kern="1200" dirty="0"/>
            <a:t>Initial Waiting Period – 30 Days</a:t>
          </a:r>
        </a:p>
        <a:p>
          <a:pPr marL="114300" lvl="1" indent="-114300" algn="l" defTabSz="666750">
            <a:lnSpc>
              <a:spcPct val="90000"/>
            </a:lnSpc>
            <a:spcBef>
              <a:spcPct val="0"/>
            </a:spcBef>
            <a:spcAft>
              <a:spcPct val="15000"/>
            </a:spcAft>
            <a:buChar char="•"/>
          </a:pPr>
          <a:r>
            <a:rPr lang="en-IN" sz="1500" kern="1200" dirty="0"/>
            <a:t>First Two Year Waiting Period</a:t>
          </a:r>
        </a:p>
        <a:p>
          <a:pPr marL="114300" lvl="1" indent="-114300" algn="l" defTabSz="666750">
            <a:lnSpc>
              <a:spcPct val="90000"/>
            </a:lnSpc>
            <a:spcBef>
              <a:spcPct val="0"/>
            </a:spcBef>
            <a:spcAft>
              <a:spcPct val="15000"/>
            </a:spcAft>
            <a:buChar char="•"/>
          </a:pPr>
          <a:r>
            <a:rPr lang="en-IN" sz="1500" kern="1200" dirty="0"/>
            <a:t>48 Months Waiting Period</a:t>
          </a:r>
        </a:p>
        <a:p>
          <a:pPr marL="114300" lvl="1" indent="-114300" algn="l" defTabSz="666750">
            <a:lnSpc>
              <a:spcPct val="90000"/>
            </a:lnSpc>
            <a:spcBef>
              <a:spcPct val="0"/>
            </a:spcBef>
            <a:spcAft>
              <a:spcPct val="15000"/>
            </a:spcAft>
            <a:buChar char="•"/>
          </a:pPr>
          <a:r>
            <a:rPr lang="en-IN" sz="1500" kern="1200" dirty="0"/>
            <a:t>Pre Existing Disease waiting period</a:t>
          </a:r>
        </a:p>
      </dsp:txBody>
      <dsp:txXfrm>
        <a:off x="2740" y="1437104"/>
        <a:ext cx="1648035" cy="3204894"/>
      </dsp:txXfrm>
    </dsp:sp>
    <dsp:sp modelId="{1245F882-8DF8-4BF1-A58E-CD4677D19D80}">
      <dsp:nvSpPr>
        <dsp:cNvPr id="0" name=""/>
        <dsp:cNvSpPr/>
      </dsp:nvSpPr>
      <dsp:spPr>
        <a:xfrm>
          <a:off x="1881501" y="891497"/>
          <a:ext cx="1648035" cy="545607"/>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IN" sz="1500" kern="1200" dirty="0"/>
            <a:t>Sub Limit / Co-payment</a:t>
          </a:r>
        </a:p>
      </dsp:txBody>
      <dsp:txXfrm>
        <a:off x="1881501" y="891497"/>
        <a:ext cx="1648035" cy="545607"/>
      </dsp:txXfrm>
    </dsp:sp>
    <dsp:sp modelId="{53915A5F-B953-4DCA-9ACE-76C5B9D17DF7}">
      <dsp:nvSpPr>
        <dsp:cNvPr id="0" name=""/>
        <dsp:cNvSpPr/>
      </dsp:nvSpPr>
      <dsp:spPr>
        <a:xfrm>
          <a:off x="1881501" y="1437104"/>
          <a:ext cx="1648035" cy="3204894"/>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IN" sz="1500" kern="1200" dirty="0"/>
            <a:t>Room Rent Sub Limits</a:t>
          </a:r>
        </a:p>
        <a:p>
          <a:pPr marL="114300" lvl="1" indent="-114300" algn="l" defTabSz="666750">
            <a:lnSpc>
              <a:spcPct val="90000"/>
            </a:lnSpc>
            <a:spcBef>
              <a:spcPct val="0"/>
            </a:spcBef>
            <a:spcAft>
              <a:spcPct val="15000"/>
            </a:spcAft>
            <a:buChar char="•"/>
          </a:pPr>
          <a:r>
            <a:rPr lang="en-IN" sz="1500" kern="1200" dirty="0"/>
            <a:t>Disease wise Sub Limits</a:t>
          </a:r>
        </a:p>
        <a:p>
          <a:pPr marL="114300" lvl="1" indent="-114300" algn="l" defTabSz="666750">
            <a:lnSpc>
              <a:spcPct val="90000"/>
            </a:lnSpc>
            <a:spcBef>
              <a:spcPct val="0"/>
            </a:spcBef>
            <a:spcAft>
              <a:spcPct val="15000"/>
            </a:spcAft>
            <a:buChar char="•"/>
          </a:pPr>
          <a:r>
            <a:rPr lang="en-IN" sz="1500" kern="1200" dirty="0"/>
            <a:t>Co-payment</a:t>
          </a:r>
        </a:p>
        <a:p>
          <a:pPr marL="114300" lvl="1" indent="-114300" algn="l" defTabSz="666750">
            <a:lnSpc>
              <a:spcPct val="90000"/>
            </a:lnSpc>
            <a:spcBef>
              <a:spcPct val="0"/>
            </a:spcBef>
            <a:spcAft>
              <a:spcPct val="15000"/>
            </a:spcAft>
            <a:buChar char="•"/>
          </a:pPr>
          <a:r>
            <a:rPr lang="en-IN" sz="1500" kern="1200" dirty="0"/>
            <a:t>Excess</a:t>
          </a:r>
        </a:p>
      </dsp:txBody>
      <dsp:txXfrm>
        <a:off x="1881501" y="1437104"/>
        <a:ext cx="1648035" cy="3204894"/>
      </dsp:txXfrm>
    </dsp:sp>
    <dsp:sp modelId="{4B2E8546-CA61-4F3D-AEF7-E2C9BE82C98F}">
      <dsp:nvSpPr>
        <dsp:cNvPr id="0" name=""/>
        <dsp:cNvSpPr/>
      </dsp:nvSpPr>
      <dsp:spPr>
        <a:xfrm>
          <a:off x="3760261" y="891497"/>
          <a:ext cx="1648035" cy="545607"/>
        </a:xfrm>
        <a:prstGeom prst="rect">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IN" sz="1500" kern="1200" dirty="0"/>
            <a:t>Non Payable Items</a:t>
          </a:r>
        </a:p>
      </dsp:txBody>
      <dsp:txXfrm>
        <a:off x="3760261" y="891497"/>
        <a:ext cx="1648035" cy="545607"/>
      </dsp:txXfrm>
    </dsp:sp>
    <dsp:sp modelId="{D9012FAC-63DE-4F5D-AC6B-ADF1DE9CBFE3}">
      <dsp:nvSpPr>
        <dsp:cNvPr id="0" name=""/>
        <dsp:cNvSpPr/>
      </dsp:nvSpPr>
      <dsp:spPr>
        <a:xfrm>
          <a:off x="3760261" y="1437104"/>
          <a:ext cx="1648035" cy="3204894"/>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IN" sz="1500" kern="1200" dirty="0"/>
            <a:t>Cosmetic, Personal Comfort items,</a:t>
          </a:r>
        </a:p>
        <a:p>
          <a:pPr marL="114300" lvl="1" indent="-114300" algn="l" defTabSz="666750">
            <a:lnSpc>
              <a:spcPct val="90000"/>
            </a:lnSpc>
            <a:spcBef>
              <a:spcPct val="0"/>
            </a:spcBef>
            <a:spcAft>
              <a:spcPct val="15000"/>
            </a:spcAft>
            <a:buChar char="•"/>
          </a:pPr>
          <a:r>
            <a:rPr lang="en-IN" sz="1500" kern="1200" dirty="0"/>
            <a:t>Surcharge</a:t>
          </a:r>
        </a:p>
        <a:p>
          <a:pPr marL="114300" lvl="1" indent="-114300" algn="l" defTabSz="666750">
            <a:lnSpc>
              <a:spcPct val="90000"/>
            </a:lnSpc>
            <a:spcBef>
              <a:spcPct val="0"/>
            </a:spcBef>
            <a:spcAft>
              <a:spcPct val="15000"/>
            </a:spcAft>
            <a:buChar char="•"/>
          </a:pPr>
          <a:r>
            <a:rPr lang="en-IN" sz="1500" kern="1200" dirty="0"/>
            <a:t>Attendance Charges</a:t>
          </a:r>
        </a:p>
        <a:p>
          <a:pPr marL="114300" lvl="1" indent="-114300" algn="l" defTabSz="666750">
            <a:lnSpc>
              <a:spcPct val="90000"/>
            </a:lnSpc>
            <a:spcBef>
              <a:spcPct val="0"/>
            </a:spcBef>
            <a:spcAft>
              <a:spcPct val="15000"/>
            </a:spcAft>
            <a:buChar char="•"/>
          </a:pPr>
          <a:r>
            <a:rPr lang="en-IN" sz="1500" kern="1200" dirty="0"/>
            <a:t>Email/Telephone Charges</a:t>
          </a:r>
        </a:p>
        <a:p>
          <a:pPr marL="114300" lvl="1" indent="-114300" algn="l" defTabSz="666750">
            <a:lnSpc>
              <a:spcPct val="90000"/>
            </a:lnSpc>
            <a:spcBef>
              <a:spcPct val="0"/>
            </a:spcBef>
            <a:spcAft>
              <a:spcPct val="15000"/>
            </a:spcAft>
            <a:buChar char="•"/>
          </a:pPr>
          <a:r>
            <a:rPr lang="en-IN" sz="1500" kern="1200" dirty="0"/>
            <a:t>Laundry Charges</a:t>
          </a:r>
        </a:p>
        <a:p>
          <a:pPr marL="114300" lvl="1" indent="-114300" algn="l" defTabSz="666750">
            <a:lnSpc>
              <a:spcPct val="90000"/>
            </a:lnSpc>
            <a:spcBef>
              <a:spcPct val="0"/>
            </a:spcBef>
            <a:spcAft>
              <a:spcPct val="15000"/>
            </a:spcAft>
            <a:buChar char="•"/>
          </a:pPr>
          <a:r>
            <a:rPr lang="en-IN" sz="1500" kern="1200" dirty="0"/>
            <a:t>Buds</a:t>
          </a:r>
        </a:p>
      </dsp:txBody>
      <dsp:txXfrm>
        <a:off x="3760261" y="1437104"/>
        <a:ext cx="1648035" cy="3204894"/>
      </dsp:txXfrm>
    </dsp:sp>
    <dsp:sp modelId="{377D0DBD-4E71-4B25-AA99-5C99D129A2EB}">
      <dsp:nvSpPr>
        <dsp:cNvPr id="0" name=""/>
        <dsp:cNvSpPr/>
      </dsp:nvSpPr>
      <dsp:spPr>
        <a:xfrm>
          <a:off x="5639022" y="891497"/>
          <a:ext cx="1648035" cy="545607"/>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IN" sz="1500" kern="1200" dirty="0"/>
            <a:t>Standard Exclusions</a:t>
          </a:r>
        </a:p>
      </dsp:txBody>
      <dsp:txXfrm>
        <a:off x="5639022" y="891497"/>
        <a:ext cx="1648035" cy="545607"/>
      </dsp:txXfrm>
    </dsp:sp>
    <dsp:sp modelId="{B393B30A-84E9-4E5A-8471-D8B1F51B1D95}">
      <dsp:nvSpPr>
        <dsp:cNvPr id="0" name=""/>
        <dsp:cNvSpPr/>
      </dsp:nvSpPr>
      <dsp:spPr>
        <a:xfrm>
          <a:off x="5639022" y="1437104"/>
          <a:ext cx="1648035" cy="320489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IN" sz="1500" kern="1200" dirty="0"/>
            <a:t>Investigation &amp; Evaluation Charges</a:t>
          </a:r>
        </a:p>
        <a:p>
          <a:pPr marL="114300" lvl="1" indent="-114300" algn="l" defTabSz="666750">
            <a:lnSpc>
              <a:spcPct val="90000"/>
            </a:lnSpc>
            <a:spcBef>
              <a:spcPct val="0"/>
            </a:spcBef>
            <a:spcAft>
              <a:spcPct val="15000"/>
            </a:spcAft>
            <a:buChar char="•"/>
          </a:pPr>
          <a:r>
            <a:rPr lang="en-IN" sz="1500" kern="1200" dirty="0"/>
            <a:t>Rest Cure, Rehabilitation</a:t>
          </a:r>
        </a:p>
        <a:p>
          <a:pPr marL="114300" lvl="1" indent="-114300" algn="l" defTabSz="666750">
            <a:lnSpc>
              <a:spcPct val="90000"/>
            </a:lnSpc>
            <a:spcBef>
              <a:spcPct val="0"/>
            </a:spcBef>
            <a:spcAft>
              <a:spcPct val="15000"/>
            </a:spcAft>
            <a:buChar char="•"/>
          </a:pPr>
          <a:r>
            <a:rPr lang="en-IN" sz="1500" kern="1200" dirty="0"/>
            <a:t>Obesity/Weight Control</a:t>
          </a:r>
        </a:p>
        <a:p>
          <a:pPr marL="114300" lvl="1" indent="-114300" algn="l" defTabSz="666750">
            <a:lnSpc>
              <a:spcPct val="90000"/>
            </a:lnSpc>
            <a:spcBef>
              <a:spcPct val="0"/>
            </a:spcBef>
            <a:spcAft>
              <a:spcPct val="15000"/>
            </a:spcAft>
            <a:buChar char="•"/>
          </a:pPr>
          <a:r>
            <a:rPr lang="en-IN" sz="1500" kern="1200" dirty="0"/>
            <a:t>Cosmetic, Plastic Surgery</a:t>
          </a:r>
        </a:p>
        <a:p>
          <a:pPr marL="114300" lvl="1" indent="-114300" algn="l" defTabSz="666750">
            <a:lnSpc>
              <a:spcPct val="90000"/>
            </a:lnSpc>
            <a:spcBef>
              <a:spcPct val="0"/>
            </a:spcBef>
            <a:spcAft>
              <a:spcPct val="15000"/>
            </a:spcAft>
            <a:buChar char="•"/>
          </a:pPr>
          <a:r>
            <a:rPr lang="en-IN" sz="1500" kern="1200" dirty="0"/>
            <a:t>Breach of law</a:t>
          </a:r>
        </a:p>
        <a:p>
          <a:pPr marL="114300" lvl="1" indent="-114300" algn="l" defTabSz="666750">
            <a:lnSpc>
              <a:spcPct val="90000"/>
            </a:lnSpc>
            <a:spcBef>
              <a:spcPct val="0"/>
            </a:spcBef>
            <a:spcAft>
              <a:spcPct val="15000"/>
            </a:spcAft>
            <a:buChar char="•"/>
          </a:pPr>
          <a:r>
            <a:rPr lang="en-IN" sz="1500" kern="1200" dirty="0"/>
            <a:t>Treatment taken outside India</a:t>
          </a:r>
        </a:p>
        <a:p>
          <a:pPr marL="114300" lvl="1" indent="-114300" algn="l" defTabSz="666750">
            <a:lnSpc>
              <a:spcPct val="90000"/>
            </a:lnSpc>
            <a:spcBef>
              <a:spcPct val="0"/>
            </a:spcBef>
            <a:spcAft>
              <a:spcPct val="15000"/>
            </a:spcAft>
            <a:buChar char="•"/>
          </a:pPr>
          <a:r>
            <a:rPr lang="en-IN" sz="1500" kern="1200" dirty="0"/>
            <a:t>OPD expense</a:t>
          </a:r>
        </a:p>
      </dsp:txBody>
      <dsp:txXfrm>
        <a:off x="5639022" y="1437104"/>
        <a:ext cx="1648035" cy="32048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04E92F-A2DF-4F2D-8391-501EEAEB7326}">
      <dsp:nvSpPr>
        <dsp:cNvPr id="0" name=""/>
        <dsp:cNvSpPr/>
      </dsp:nvSpPr>
      <dsp:spPr>
        <a:xfrm>
          <a:off x="718664" y="453902"/>
          <a:ext cx="1955812" cy="1955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E4DF97-E74D-440F-8A84-C579E8B8764B}">
      <dsp:nvSpPr>
        <dsp:cNvPr id="0" name=""/>
        <dsp:cNvSpPr/>
      </dsp:nvSpPr>
      <dsp:spPr>
        <a:xfrm>
          <a:off x="1135476" y="870714"/>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006E5A-7D82-4F3B-9F98-B08B5860CDFC}">
      <dsp:nvSpPr>
        <dsp:cNvPr id="0" name=""/>
        <dsp:cNvSpPr/>
      </dsp:nvSpPr>
      <dsp:spPr>
        <a:xfrm>
          <a:off x="93445"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IN" sz="2300" kern="1200"/>
            <a:t>Complaint to GRO of Insurance Company</a:t>
          </a:r>
        </a:p>
      </dsp:txBody>
      <dsp:txXfrm>
        <a:off x="93445" y="3018902"/>
        <a:ext cx="3206250" cy="720000"/>
      </dsp:txXfrm>
    </dsp:sp>
    <dsp:sp modelId="{B9D818DA-D6E7-4DDE-889C-F823E2F02B00}">
      <dsp:nvSpPr>
        <dsp:cNvPr id="0" name=""/>
        <dsp:cNvSpPr/>
      </dsp:nvSpPr>
      <dsp:spPr>
        <a:xfrm>
          <a:off x="4486008" y="453902"/>
          <a:ext cx="1955812" cy="1955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2AA108-A290-4B70-B60C-61E824CD86CE}">
      <dsp:nvSpPr>
        <dsp:cNvPr id="0" name=""/>
        <dsp:cNvSpPr/>
      </dsp:nvSpPr>
      <dsp:spPr>
        <a:xfrm>
          <a:off x="4902820" y="870714"/>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01A404-069E-441F-B10A-D294BF5E59CF}">
      <dsp:nvSpPr>
        <dsp:cNvPr id="0" name=""/>
        <dsp:cNvSpPr/>
      </dsp:nvSpPr>
      <dsp:spPr>
        <a:xfrm>
          <a:off x="3860789"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IN" sz="2300" kern="1200"/>
            <a:t>File complaint with IRDAI</a:t>
          </a:r>
        </a:p>
      </dsp:txBody>
      <dsp:txXfrm>
        <a:off x="3860789" y="3018902"/>
        <a:ext cx="3206250" cy="720000"/>
      </dsp:txXfrm>
    </dsp:sp>
    <dsp:sp modelId="{043BDAA3-032E-496E-A7BB-B3437EE0A0BA}">
      <dsp:nvSpPr>
        <dsp:cNvPr id="0" name=""/>
        <dsp:cNvSpPr/>
      </dsp:nvSpPr>
      <dsp:spPr>
        <a:xfrm>
          <a:off x="8253352" y="453902"/>
          <a:ext cx="1955812" cy="1955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D4BED3-36A7-44C7-9B7D-4341251DB8FB}">
      <dsp:nvSpPr>
        <dsp:cNvPr id="0" name=""/>
        <dsp:cNvSpPr/>
      </dsp:nvSpPr>
      <dsp:spPr>
        <a:xfrm>
          <a:off x="8670164" y="870714"/>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C0C74E5-B4BA-43ED-A837-0F44CE7A72C6}">
      <dsp:nvSpPr>
        <dsp:cNvPr id="0" name=""/>
        <dsp:cNvSpPr/>
      </dsp:nvSpPr>
      <dsp:spPr>
        <a:xfrm>
          <a:off x="7628133"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IN" sz="2300" kern="1200"/>
            <a:t>Approach Consumer Court</a:t>
          </a:r>
        </a:p>
      </dsp:txBody>
      <dsp:txXfrm>
        <a:off x="7628133" y="3018902"/>
        <a:ext cx="320625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42ADB0-D729-43AA-A4F3-8B93571444CB}" type="datetimeFigureOut">
              <a:rPr lang="en-IN" smtClean="0"/>
              <a:t>29-05-2021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3A19D0-5FA7-4665-88F5-6C52FBEE0393}" type="slidenum">
              <a:rPr lang="en-IN" smtClean="0"/>
              <a:t>‹#›</a:t>
            </a:fld>
            <a:endParaRPr lang="en-IN"/>
          </a:p>
        </p:txBody>
      </p:sp>
    </p:spTree>
    <p:extLst>
      <p:ext uri="{BB962C8B-B14F-4D97-AF65-F5344CB8AC3E}">
        <p14:creationId xmlns:p14="http://schemas.microsoft.com/office/powerpoint/2010/main" val="14092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B3A19D0-5FA7-4665-88F5-6C52FBEE0393}" type="slidenum">
              <a:rPr lang="en-IN" smtClean="0"/>
              <a:t>3</a:t>
            </a:fld>
            <a:endParaRPr lang="en-IN"/>
          </a:p>
        </p:txBody>
      </p:sp>
    </p:spTree>
    <p:extLst>
      <p:ext uri="{BB962C8B-B14F-4D97-AF65-F5344CB8AC3E}">
        <p14:creationId xmlns:p14="http://schemas.microsoft.com/office/powerpoint/2010/main" val="72878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B3A19D0-5FA7-4665-88F5-6C52FBEE0393}" type="slidenum">
              <a:rPr lang="en-IN" smtClean="0"/>
              <a:t>8</a:t>
            </a:fld>
            <a:endParaRPr lang="en-IN"/>
          </a:p>
        </p:txBody>
      </p:sp>
    </p:spTree>
    <p:extLst>
      <p:ext uri="{BB962C8B-B14F-4D97-AF65-F5344CB8AC3E}">
        <p14:creationId xmlns:p14="http://schemas.microsoft.com/office/powerpoint/2010/main" val="4013819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3C70B-BAC6-47A2-A705-8E9262614B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7BF0BEC-6789-4EB0-9975-4CB0F0F68B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62DBDD6-815D-46E4-85AB-D4818D45BDAA}"/>
              </a:ext>
            </a:extLst>
          </p:cNvPr>
          <p:cNvSpPr>
            <a:spLocks noGrp="1"/>
          </p:cNvSpPr>
          <p:nvPr>
            <p:ph type="dt" sz="half" idx="10"/>
          </p:nvPr>
        </p:nvSpPr>
        <p:spPr/>
        <p:txBody>
          <a:bodyPr/>
          <a:lstStyle/>
          <a:p>
            <a:fld id="{8C28A28C-4C6A-46EA-90C0-4EE0B89CC5C7}" type="datetimeFigureOut">
              <a:rPr lang="en-US" smtClean="0"/>
              <a:t>5/29/2021</a:t>
            </a:fld>
            <a:endParaRPr lang="en-US" dirty="0"/>
          </a:p>
        </p:txBody>
      </p:sp>
      <p:sp>
        <p:nvSpPr>
          <p:cNvPr id="5" name="Footer Placeholder 4">
            <a:extLst>
              <a:ext uri="{FF2B5EF4-FFF2-40B4-BE49-F238E27FC236}">
                <a16:creationId xmlns:a16="http://schemas.microsoft.com/office/drawing/2014/main" id="{869E8B75-C2B7-41CC-B5FA-F85F78C9DC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56ACF8-2761-4512-A72D-9AD7595BDA93}"/>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70914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336B-9D0F-4E08-8064-6D452E31CA4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819660E-7EB2-4EDD-920E-AEB48A3A67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9CE6675-4CC2-4CA2-9291-5698DBE61A15}"/>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5" name="Footer Placeholder 4">
            <a:extLst>
              <a:ext uri="{FF2B5EF4-FFF2-40B4-BE49-F238E27FC236}">
                <a16:creationId xmlns:a16="http://schemas.microsoft.com/office/drawing/2014/main" id="{59DCC990-32F2-4818-8A4B-E84BCF0F3A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6A798-B20C-4971-8B0A-D2B9E22121E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519494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033099-B050-4A7B-9C58-0AFE599ACB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95BFFC-E776-46CB-80C2-65DE5F9D84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299BFF1-827C-421B-8255-DAFA2C682547}"/>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5" name="Footer Placeholder 4">
            <a:extLst>
              <a:ext uri="{FF2B5EF4-FFF2-40B4-BE49-F238E27FC236}">
                <a16:creationId xmlns:a16="http://schemas.microsoft.com/office/drawing/2014/main" id="{ADF86170-22DA-4159-A4BF-B0F41DF408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B3BC1B-CAF0-4AE9-BF30-DBCE67C60121}"/>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71499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67D48-4235-4625-9538-678F6EAB107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6FA775B-B9DE-4EB8-96AF-7FF1CBEC4D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C4FAF85-2F28-446D-8F22-1CE532F3B823}"/>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5" name="Footer Placeholder 4">
            <a:extLst>
              <a:ext uri="{FF2B5EF4-FFF2-40B4-BE49-F238E27FC236}">
                <a16:creationId xmlns:a16="http://schemas.microsoft.com/office/drawing/2014/main" id="{B614C66C-DA55-4EAC-970E-A8C0CF2B39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2E1116-DD90-4FE1-AF2E-654E20AA70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256458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CDB55-6C18-4595-ABAE-A990B82C04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F858D0D-1A24-40DD-B289-BA99ABC4A7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FF37BF-AD70-417C-BF34-F01586E46FBF}"/>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5" name="Footer Placeholder 4">
            <a:extLst>
              <a:ext uri="{FF2B5EF4-FFF2-40B4-BE49-F238E27FC236}">
                <a16:creationId xmlns:a16="http://schemas.microsoft.com/office/drawing/2014/main" id="{A96D8AFA-2ABF-4C68-8233-0E823D7F73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112611-4F87-4216-ACF9-5A185BA2672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053150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6395F-CAC4-49FD-ACE2-8FD1ECB314F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3AE7B3F-A367-49E3-B13E-31C15250D9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A906E8B-1F0A-4909-B123-F0A7E92F82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CAD6C38-DCA3-4582-8851-A5408E7FEE46}"/>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6" name="Footer Placeholder 5">
            <a:extLst>
              <a:ext uri="{FF2B5EF4-FFF2-40B4-BE49-F238E27FC236}">
                <a16:creationId xmlns:a16="http://schemas.microsoft.com/office/drawing/2014/main" id="{0DC96305-FBE2-46A1-BDD6-B8B2DD8317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8D5868-59A1-4B1A-A950-19600751F7C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95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8C6CD-BC75-4DD8-9340-2C184FBDFB7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C6F1C06-2091-4395-B7E4-37CE21310D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4B5DF1-817D-45F7-BDE2-A8011CDBFF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402C0D0F-434B-4414-BCAF-130AB933AD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59E22B-2112-4C1B-A501-A4ED872A1B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9E3ED5D-D034-4EA5-9DD4-FC8F0BCA30D6}"/>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8" name="Footer Placeholder 7">
            <a:extLst>
              <a:ext uri="{FF2B5EF4-FFF2-40B4-BE49-F238E27FC236}">
                <a16:creationId xmlns:a16="http://schemas.microsoft.com/office/drawing/2014/main" id="{7F4D9249-3546-402C-9B0F-E54F861D90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FA0B8F-B3FD-486C-9286-2B3641D3F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8113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47E2E-4BBA-4CD9-81DB-9D2411AC1A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5AEEB4A-5E3C-402D-BEC6-F197271F3585}"/>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4" name="Footer Placeholder 3">
            <a:extLst>
              <a:ext uri="{FF2B5EF4-FFF2-40B4-BE49-F238E27FC236}">
                <a16:creationId xmlns:a16="http://schemas.microsoft.com/office/drawing/2014/main" id="{C6620F68-1588-4D39-AEBB-9487CFD45A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411BCD-5170-4DE9-9838-A43C97DB184A}"/>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289272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CF87FB-9301-46FB-B23B-0EA1F8D29F86}"/>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3" name="Footer Placeholder 2">
            <a:extLst>
              <a:ext uri="{FF2B5EF4-FFF2-40B4-BE49-F238E27FC236}">
                <a16:creationId xmlns:a16="http://schemas.microsoft.com/office/drawing/2014/main" id="{8C746822-D8F1-4EF3-B4A2-C939F6E106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1CE9D5-EFEB-4F9D-A5BA-5B48FAF1E17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05890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96701-0D63-4480-AA06-FE4F6F6D65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0696C30-C367-4186-8051-EA43DE07D8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9D7D14A-D472-4E9A-92A1-FDE5377EE2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74F334-347E-4F24-AAA5-261AD4B0406B}"/>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6" name="Footer Placeholder 5">
            <a:extLst>
              <a:ext uri="{FF2B5EF4-FFF2-40B4-BE49-F238E27FC236}">
                <a16:creationId xmlns:a16="http://schemas.microsoft.com/office/drawing/2014/main" id="{068E23F8-C94F-4D56-BFD0-BECECC1F6A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A68A6D-882D-4AF3-B5FF-E58D3D705E8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082123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E01C-7239-40B3-89FC-2E565A08EA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97FAF5C-10F9-4EE7-B76D-1E8F266741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3DD000C-83C7-4F10-BF25-8237E50CB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329969-5E3F-42CF-8F61-1F3ACC58664D}"/>
              </a:ext>
            </a:extLst>
          </p:cNvPr>
          <p:cNvSpPr>
            <a:spLocks noGrp="1"/>
          </p:cNvSpPr>
          <p:nvPr>
            <p:ph type="dt" sz="half" idx="10"/>
          </p:nvPr>
        </p:nvSpPr>
        <p:spPr/>
        <p:txBody>
          <a:bodyPr/>
          <a:lstStyle/>
          <a:p>
            <a:fld id="{8C28A28C-4C6A-46EA-90C0-4EE0B89CC5C7}" type="datetimeFigureOut">
              <a:rPr lang="en-US" smtClean="0"/>
              <a:t>5/29/2021</a:t>
            </a:fld>
            <a:endParaRPr lang="en-US"/>
          </a:p>
        </p:txBody>
      </p:sp>
      <p:sp>
        <p:nvSpPr>
          <p:cNvPr id="6" name="Footer Placeholder 5">
            <a:extLst>
              <a:ext uri="{FF2B5EF4-FFF2-40B4-BE49-F238E27FC236}">
                <a16:creationId xmlns:a16="http://schemas.microsoft.com/office/drawing/2014/main" id="{D14C1537-5C0C-463A-B8FC-B70682D769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46B3DC-5ABE-431F-8B33-BEF64CD10441}"/>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02739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50C4A-79C8-4227-8221-4AB3A38E58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D6E636E-B563-40F9-84CC-A66D56211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4D04412-2D4C-4B52-A7EE-912D6B56E8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8A28C-4C6A-46EA-90C0-4EE0B89CC5C7}" type="datetimeFigureOut">
              <a:rPr lang="en-US" smtClean="0"/>
              <a:pPr/>
              <a:t>5/29/2021</a:t>
            </a:fld>
            <a:endParaRPr lang="en-US" dirty="0"/>
          </a:p>
        </p:txBody>
      </p:sp>
      <p:sp>
        <p:nvSpPr>
          <p:cNvPr id="5" name="Footer Placeholder 4">
            <a:extLst>
              <a:ext uri="{FF2B5EF4-FFF2-40B4-BE49-F238E27FC236}">
                <a16:creationId xmlns:a16="http://schemas.microsoft.com/office/drawing/2014/main" id="{A704434B-AC84-497C-B868-58B8B3A49E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420CF1C-91D0-46D7-B501-9C822469E3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17448760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0" name="Rectangle 101">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est Health Insurance Plans: Compare Best Policies In India">
            <a:extLst>
              <a:ext uri="{FF2B5EF4-FFF2-40B4-BE49-F238E27FC236}">
                <a16:creationId xmlns:a16="http://schemas.microsoft.com/office/drawing/2014/main" id="{0CBAD157-D3AF-43DF-BED8-C1A692610C91}"/>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l="469"/>
          <a:stretch/>
        </p:blipFill>
        <p:spPr bwMode="auto">
          <a:xfrm>
            <a:off x="20" y="28146"/>
            <a:ext cx="1218893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F439E9A-1270-4151-B127-273BE909E7ED}"/>
              </a:ext>
            </a:extLst>
          </p:cNvPr>
          <p:cNvSpPr>
            <a:spLocks noGrp="1"/>
          </p:cNvSpPr>
          <p:nvPr>
            <p:ph type="ctrTitle"/>
          </p:nvPr>
        </p:nvSpPr>
        <p:spPr>
          <a:xfrm>
            <a:off x="1524000" y="1122363"/>
            <a:ext cx="9144000" cy="3063240"/>
          </a:xfrm>
        </p:spPr>
        <p:txBody>
          <a:bodyPr>
            <a:normAutofit fontScale="90000"/>
          </a:bodyPr>
          <a:lstStyle/>
          <a:p>
            <a:r>
              <a:rPr lang="en-IN" sz="4200" dirty="0">
                <a:solidFill>
                  <a:srgbClr val="FFFFFF"/>
                </a:solidFill>
              </a:rPr>
              <a:t>Health Insurance </a:t>
            </a:r>
            <a:br>
              <a:rPr lang="en-IN" sz="4200" dirty="0">
                <a:solidFill>
                  <a:srgbClr val="FFFFFF"/>
                </a:solidFill>
              </a:rPr>
            </a:br>
            <a:r>
              <a:rPr lang="en-IN" sz="4200" dirty="0">
                <a:solidFill>
                  <a:srgbClr val="FFFFFF"/>
                </a:solidFill>
              </a:rPr>
              <a:t>in </a:t>
            </a:r>
            <a:br>
              <a:rPr lang="en-IN" sz="4200" dirty="0">
                <a:solidFill>
                  <a:srgbClr val="FFFFFF"/>
                </a:solidFill>
              </a:rPr>
            </a:br>
            <a:r>
              <a:rPr lang="en-IN" sz="4200" dirty="0">
                <a:solidFill>
                  <a:srgbClr val="FFFFFF"/>
                </a:solidFill>
              </a:rPr>
              <a:t>Challenging Times</a:t>
            </a:r>
            <a:br>
              <a:rPr lang="en-IN" sz="4200" dirty="0">
                <a:solidFill>
                  <a:srgbClr val="FFFFFF"/>
                </a:solidFill>
              </a:rPr>
            </a:br>
            <a:br>
              <a:rPr lang="en-IN" sz="3600" dirty="0">
                <a:solidFill>
                  <a:srgbClr val="FFFFFF"/>
                </a:solidFill>
              </a:rPr>
            </a:br>
            <a:r>
              <a:rPr lang="en-IN" sz="3000" b="1" dirty="0">
                <a:solidFill>
                  <a:srgbClr val="FFFFFF"/>
                </a:solidFill>
              </a:rPr>
              <a:t>By CVO Chartered &amp; </a:t>
            </a:r>
            <a:r>
              <a:rPr lang="en-IN" sz="3000" b="1">
                <a:solidFill>
                  <a:srgbClr val="FFFFFF"/>
                </a:solidFill>
              </a:rPr>
              <a:t>Cost Accountants </a:t>
            </a:r>
            <a:r>
              <a:rPr lang="en-IN" sz="3000" b="1" dirty="0">
                <a:solidFill>
                  <a:srgbClr val="FFFFFF"/>
                </a:solidFill>
              </a:rPr>
              <a:t>association</a:t>
            </a:r>
            <a:br>
              <a:rPr lang="en-IN" sz="3600" b="1" dirty="0">
                <a:solidFill>
                  <a:srgbClr val="FFFFFF"/>
                </a:solidFill>
              </a:rPr>
            </a:br>
            <a:br>
              <a:rPr lang="en-IN" sz="3600" b="1" dirty="0">
                <a:solidFill>
                  <a:srgbClr val="FFFFFF"/>
                </a:solidFill>
              </a:rPr>
            </a:br>
            <a:r>
              <a:rPr lang="en-IN" sz="3600" b="1" dirty="0">
                <a:solidFill>
                  <a:srgbClr val="FFFFFF"/>
                </a:solidFill>
              </a:rPr>
              <a:t>Speaker: Mehul Pujara</a:t>
            </a:r>
          </a:p>
        </p:txBody>
      </p:sp>
      <p:sp>
        <p:nvSpPr>
          <p:cNvPr id="3" name="Subtitle 2">
            <a:extLst>
              <a:ext uri="{FF2B5EF4-FFF2-40B4-BE49-F238E27FC236}">
                <a16:creationId xmlns:a16="http://schemas.microsoft.com/office/drawing/2014/main" id="{C3781E13-4670-479A-AAA6-8A749FE1DC3C}"/>
              </a:ext>
            </a:extLst>
          </p:cNvPr>
          <p:cNvSpPr>
            <a:spLocks noGrp="1"/>
          </p:cNvSpPr>
          <p:nvPr>
            <p:ph type="subTitle" idx="1"/>
          </p:nvPr>
        </p:nvSpPr>
        <p:spPr>
          <a:xfrm>
            <a:off x="1527048" y="4599432"/>
            <a:ext cx="9144000" cy="1536192"/>
          </a:xfrm>
        </p:spPr>
        <p:txBody>
          <a:bodyPr>
            <a:normAutofit/>
          </a:bodyPr>
          <a:lstStyle/>
          <a:p>
            <a:endParaRPr lang="en-US" b="1">
              <a:solidFill>
                <a:srgbClr val="FFFFFF"/>
              </a:solidFill>
            </a:endParaRPr>
          </a:p>
          <a:p>
            <a:r>
              <a:rPr lang="en-US" b="1">
                <a:solidFill>
                  <a:srgbClr val="FFFFFF"/>
                </a:solidFill>
              </a:rPr>
              <a:t>Date: 29/05/2021</a:t>
            </a:r>
            <a:endParaRPr lang="en-IN">
              <a:solidFill>
                <a:srgbClr val="FFFFFF"/>
              </a:solidFill>
            </a:endParaRPr>
          </a:p>
        </p:txBody>
      </p:sp>
      <p:sp>
        <p:nvSpPr>
          <p:cNvPr id="1065"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26837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9">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EBD9C5-9642-43F2-AD7B-597D48BC4443}"/>
              </a:ext>
            </a:extLst>
          </p:cNvPr>
          <p:cNvSpPr>
            <a:spLocks noGrp="1"/>
          </p:cNvSpPr>
          <p:nvPr>
            <p:ph type="ctrTitle"/>
          </p:nvPr>
        </p:nvSpPr>
        <p:spPr>
          <a:xfrm>
            <a:off x="312724" y="3433763"/>
            <a:ext cx="3197013" cy="2743200"/>
          </a:xfrm>
        </p:spPr>
        <p:txBody>
          <a:bodyPr vert="horz" lIns="91440" tIns="45720" rIns="91440" bIns="45720" rtlCol="0" anchor="t">
            <a:normAutofit/>
          </a:bodyPr>
          <a:lstStyle/>
          <a:p>
            <a:r>
              <a:rPr lang="en-US" sz="4800" kern="1200" dirty="0">
                <a:solidFill>
                  <a:schemeClr val="bg1"/>
                </a:solidFill>
                <a:latin typeface="+mj-lt"/>
                <a:ea typeface="+mj-ea"/>
                <a:cs typeface="+mj-cs"/>
              </a:rPr>
              <a:t>Let’s understand PED</a:t>
            </a:r>
          </a:p>
        </p:txBody>
      </p:sp>
      <p:pic>
        <p:nvPicPr>
          <p:cNvPr id="24" name="Graphic 6" descr="Checkmark">
            <a:extLst>
              <a:ext uri="{FF2B5EF4-FFF2-40B4-BE49-F238E27FC236}">
                <a16:creationId xmlns:a16="http://schemas.microsoft.com/office/drawing/2014/main" id="{5BC92269-BC21-41E2-A345-D16B0A6DA9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3" name="Subtitle 2">
            <a:extLst>
              <a:ext uri="{FF2B5EF4-FFF2-40B4-BE49-F238E27FC236}">
                <a16:creationId xmlns:a16="http://schemas.microsoft.com/office/drawing/2014/main" id="{213F359F-0AA2-4FE2-923D-1B08850354D1}"/>
              </a:ext>
            </a:extLst>
          </p:cNvPr>
          <p:cNvSpPr>
            <a:spLocks noGrp="1"/>
          </p:cNvSpPr>
          <p:nvPr>
            <p:ph type="subTitle" idx="1"/>
          </p:nvPr>
        </p:nvSpPr>
        <p:spPr>
          <a:xfrm>
            <a:off x="4330719" y="641615"/>
            <a:ext cx="7289799" cy="5533496"/>
          </a:xfrm>
        </p:spPr>
        <p:txBody>
          <a:bodyPr vert="horz" lIns="91440" tIns="45720" rIns="91440" bIns="45720" rtlCol="0" anchor="ctr">
            <a:normAutofit/>
          </a:bodyPr>
          <a:lstStyle/>
          <a:p>
            <a:pPr algn="l"/>
            <a:r>
              <a:rPr lang="en-US" sz="1500" b="1" dirty="0"/>
              <a:t>Pre-existing Disease - means any condition, ailment, injury or disease</a:t>
            </a:r>
            <a:r>
              <a:rPr lang="en-US" sz="1500" dirty="0"/>
              <a:t>:</a:t>
            </a:r>
          </a:p>
          <a:p>
            <a:pPr algn="l"/>
            <a:r>
              <a:rPr lang="en-US" sz="1500" dirty="0"/>
              <a:t>a)That is/are diagnosed by a physician within 48 months prior to the effective date of the Policy issued by the insurer or its reinstatement or</a:t>
            </a:r>
          </a:p>
          <a:p>
            <a:pPr algn="l"/>
            <a:r>
              <a:rPr lang="en-US" sz="1500" dirty="0"/>
              <a:t>b) For which medical advice or treatment was recommended by or received from, a physician within 48 months prior to the effective date of the Policy issued by the insurer or its reinstatement.</a:t>
            </a:r>
          </a:p>
          <a:p>
            <a:pPr algn="l"/>
            <a:r>
              <a:rPr lang="en-US" sz="1500" b="1" dirty="0"/>
              <a:t>What is included and excluded from the criteria of pre-existing diseases in health insurance?</a:t>
            </a:r>
            <a:r>
              <a:rPr lang="en-US" sz="1500" dirty="0"/>
              <a:t> </a:t>
            </a:r>
          </a:p>
          <a:p>
            <a:pPr algn="l"/>
            <a:r>
              <a:rPr lang="en-US" sz="1500" dirty="0"/>
              <a:t>Pre-existing diseases in health insurance generally include now common diseases like blood pressure, diabetes, thyroid, and cholesterol. It is important to understand that common diseases like fever, viral flu, cough and cold, etc., which don’t have any potential to get severe in the long run, are not included in pre-existing diseases.</a:t>
            </a:r>
          </a:p>
          <a:p>
            <a:pPr algn="l"/>
            <a:r>
              <a:rPr lang="en-US" sz="1500" b="1" dirty="0"/>
              <a:t>What happens if I don’t disclose pre-existing diseases?</a:t>
            </a:r>
          </a:p>
          <a:p>
            <a:pPr algn="l"/>
            <a:r>
              <a:rPr lang="en-US" sz="1500" dirty="0"/>
              <a:t>Non-disclosure of the pre-existing disease can result in denial at the time of renewal of the policy or dishonoring of claims if made for such diseases.</a:t>
            </a:r>
          </a:p>
          <a:p>
            <a:pPr algn="l"/>
            <a:r>
              <a:rPr lang="en-US" sz="1500" b="1" dirty="0"/>
              <a:t>Is there any effect of pre-existing diseases on the amount of premium?</a:t>
            </a:r>
          </a:p>
          <a:p>
            <a:pPr algn="l"/>
            <a:r>
              <a:rPr lang="en-US" sz="1500" dirty="0"/>
              <a:t>Yes, generally, the amount of insurance premium is higher in case of pre-existing illnesses as the chances of making a claim is higher in such cases.</a:t>
            </a:r>
          </a:p>
        </p:txBody>
      </p:sp>
    </p:spTree>
    <p:extLst>
      <p:ext uri="{BB962C8B-B14F-4D97-AF65-F5344CB8AC3E}">
        <p14:creationId xmlns:p14="http://schemas.microsoft.com/office/powerpoint/2010/main" val="221126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Flowchart: Document 15">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F1232D-57D0-4DFF-B37C-6A7CEDB489E7}"/>
              </a:ext>
            </a:extLst>
          </p:cNvPr>
          <p:cNvSpPr>
            <a:spLocks noGrp="1"/>
          </p:cNvSpPr>
          <p:nvPr>
            <p:ph type="ctrTitle"/>
          </p:nvPr>
        </p:nvSpPr>
        <p:spPr>
          <a:xfrm>
            <a:off x="838200" y="171162"/>
            <a:ext cx="2840182" cy="2371148"/>
          </a:xfrm>
        </p:spPr>
        <p:txBody>
          <a:bodyPr vert="horz" lIns="91440" tIns="45720" rIns="91440" bIns="45720" rtlCol="0" anchor="ctr">
            <a:normAutofit/>
          </a:bodyPr>
          <a:lstStyle/>
          <a:p>
            <a:pPr algn="l"/>
            <a:r>
              <a:rPr lang="en-US" sz="3200" kern="1200">
                <a:solidFill>
                  <a:srgbClr val="FFFFFF"/>
                </a:solidFill>
                <a:latin typeface="+mj-lt"/>
                <a:ea typeface="+mj-ea"/>
                <a:cs typeface="+mj-cs"/>
              </a:rPr>
              <a:t>List of Non- Payable Items</a:t>
            </a:r>
            <a:endParaRPr lang="en-US" sz="3200" kern="1200" dirty="0">
              <a:solidFill>
                <a:srgbClr val="FFFFFF"/>
              </a:solidFill>
              <a:latin typeface="+mj-lt"/>
              <a:ea typeface="+mj-ea"/>
              <a:cs typeface="+mj-cs"/>
            </a:endParaRPr>
          </a:p>
        </p:txBody>
      </p:sp>
      <p:graphicFrame>
        <p:nvGraphicFramePr>
          <p:cNvPr id="4" name="Table 3">
            <a:extLst>
              <a:ext uri="{FF2B5EF4-FFF2-40B4-BE49-F238E27FC236}">
                <a16:creationId xmlns:a16="http://schemas.microsoft.com/office/drawing/2014/main" id="{D47A81E1-56DC-40A3-B674-AF9A06189EDB}"/>
              </a:ext>
            </a:extLst>
          </p:cNvPr>
          <p:cNvGraphicFramePr>
            <a:graphicFrameLocks noGrp="1"/>
          </p:cNvGraphicFramePr>
          <p:nvPr>
            <p:extLst>
              <p:ext uri="{D42A27DB-BD31-4B8C-83A1-F6EECF244321}">
                <p14:modId xmlns:p14="http://schemas.microsoft.com/office/powerpoint/2010/main" val="2721029800"/>
              </p:ext>
            </p:extLst>
          </p:nvPr>
        </p:nvGraphicFramePr>
        <p:xfrm>
          <a:off x="4291619" y="640080"/>
          <a:ext cx="7180166" cy="5578848"/>
        </p:xfrm>
        <a:graphic>
          <a:graphicData uri="http://schemas.openxmlformats.org/drawingml/2006/table">
            <a:tbl>
              <a:tblPr firstRow="1" bandRow="1">
                <a:tableStyleId>{5C22544A-7EE6-4342-B048-85BDC9FD1C3A}</a:tableStyleId>
              </a:tblPr>
              <a:tblGrid>
                <a:gridCol w="240477">
                  <a:extLst>
                    <a:ext uri="{9D8B030D-6E8A-4147-A177-3AD203B41FA5}">
                      <a16:colId xmlns:a16="http://schemas.microsoft.com/office/drawing/2014/main" val="1148134444"/>
                    </a:ext>
                  </a:extLst>
                </a:gridCol>
                <a:gridCol w="3245847">
                  <a:extLst>
                    <a:ext uri="{9D8B030D-6E8A-4147-A177-3AD203B41FA5}">
                      <a16:colId xmlns:a16="http://schemas.microsoft.com/office/drawing/2014/main" val="2344123403"/>
                    </a:ext>
                  </a:extLst>
                </a:gridCol>
                <a:gridCol w="240477">
                  <a:extLst>
                    <a:ext uri="{9D8B030D-6E8A-4147-A177-3AD203B41FA5}">
                      <a16:colId xmlns:a16="http://schemas.microsoft.com/office/drawing/2014/main" val="3532493388"/>
                    </a:ext>
                  </a:extLst>
                </a:gridCol>
                <a:gridCol w="3453365">
                  <a:extLst>
                    <a:ext uri="{9D8B030D-6E8A-4147-A177-3AD203B41FA5}">
                      <a16:colId xmlns:a16="http://schemas.microsoft.com/office/drawing/2014/main" val="2323798633"/>
                    </a:ext>
                  </a:extLst>
                </a:gridCol>
              </a:tblGrid>
              <a:tr h="146164">
                <a:tc>
                  <a:txBody>
                    <a:bodyPr/>
                    <a:lstStyle/>
                    <a:p>
                      <a:pPr algn="just" fontAlgn="ctr"/>
                      <a:r>
                        <a:rPr lang="en-US" sz="800" u="none" strike="noStrike">
                          <a:effectLst/>
                        </a:rPr>
                        <a:t>Sl</a:t>
                      </a:r>
                      <a:endParaRPr lang="en-IN" sz="800" b="1"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Item</a:t>
                      </a:r>
                      <a:endParaRPr lang="en-IN" sz="800" b="1"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Sl</a:t>
                      </a:r>
                      <a:endParaRPr lang="en-IN" sz="800" b="1"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Item</a:t>
                      </a:r>
                      <a:endParaRPr lang="en-IN" sz="800" b="1"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2953260086"/>
                  </a:ext>
                </a:extLst>
              </a:tr>
              <a:tr h="146164">
                <a:tc>
                  <a:txBody>
                    <a:bodyPr/>
                    <a:lstStyle/>
                    <a:p>
                      <a:pPr algn="just" fontAlgn="ctr"/>
                      <a:r>
                        <a:rPr lang="en-US" sz="800" u="none" strike="noStrike">
                          <a:effectLst/>
                        </a:rPr>
                        <a:t>1</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BABY FOOD</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35</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OXYGEN CYLINDER (FOR USAGE OUTSIDE THE HOSPITAL) </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4118865242"/>
                  </a:ext>
                </a:extLst>
              </a:tr>
              <a:tr h="146164">
                <a:tc>
                  <a:txBody>
                    <a:bodyPr/>
                    <a:lstStyle/>
                    <a:p>
                      <a:pPr algn="just" fontAlgn="ctr"/>
                      <a:r>
                        <a:rPr lang="en-US" sz="800" u="none" strike="noStrike">
                          <a:effectLst/>
                        </a:rPr>
                        <a:t>2</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BABY UTILITIES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36</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SPACER </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572784470"/>
                  </a:ext>
                </a:extLst>
              </a:tr>
              <a:tr h="146164">
                <a:tc>
                  <a:txBody>
                    <a:bodyPr/>
                    <a:lstStyle/>
                    <a:p>
                      <a:pPr algn="just" fontAlgn="ctr"/>
                      <a:r>
                        <a:rPr lang="en-US" sz="800" u="none" strike="noStrike">
                          <a:effectLst/>
                        </a:rPr>
                        <a:t>3</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BEAUTY SERVICES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37</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SPIROMETRE </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3690040783"/>
                  </a:ext>
                </a:extLst>
              </a:tr>
              <a:tr h="146164">
                <a:tc>
                  <a:txBody>
                    <a:bodyPr/>
                    <a:lstStyle/>
                    <a:p>
                      <a:pPr algn="just" fontAlgn="ctr"/>
                      <a:r>
                        <a:rPr lang="en-US" sz="800" u="none" strike="noStrike">
                          <a:effectLst/>
                        </a:rPr>
                        <a:t>4</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BELTS/ BRACES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38</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NEBULIZER KIT</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2703947110"/>
                  </a:ext>
                </a:extLst>
              </a:tr>
              <a:tr h="146164">
                <a:tc>
                  <a:txBody>
                    <a:bodyPr/>
                    <a:lstStyle/>
                    <a:p>
                      <a:pPr algn="just" fontAlgn="ctr"/>
                      <a:r>
                        <a:rPr lang="en-US" sz="800" u="none" strike="noStrike">
                          <a:effectLst/>
                        </a:rPr>
                        <a:t>5</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BUDS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39</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STEAM INHALER</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4293619855"/>
                  </a:ext>
                </a:extLst>
              </a:tr>
              <a:tr h="146164">
                <a:tc>
                  <a:txBody>
                    <a:bodyPr/>
                    <a:lstStyle/>
                    <a:p>
                      <a:pPr algn="just" fontAlgn="ctr"/>
                      <a:r>
                        <a:rPr lang="en-US" sz="800" u="none" strike="noStrike">
                          <a:effectLst/>
                        </a:rPr>
                        <a:t>6</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COLD PACK/HOT PACK</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40</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ARMSLING</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482625755"/>
                  </a:ext>
                </a:extLst>
              </a:tr>
              <a:tr h="146164">
                <a:tc>
                  <a:txBody>
                    <a:bodyPr/>
                    <a:lstStyle/>
                    <a:p>
                      <a:pPr algn="just" fontAlgn="ctr"/>
                      <a:r>
                        <a:rPr lang="en-US" sz="800" u="none" strike="noStrike">
                          <a:effectLst/>
                        </a:rPr>
                        <a:t>7</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CARRY BAGS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41</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THERMOMETER</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2930063637"/>
                  </a:ext>
                </a:extLst>
              </a:tr>
              <a:tr h="146164">
                <a:tc>
                  <a:txBody>
                    <a:bodyPr/>
                    <a:lstStyle/>
                    <a:p>
                      <a:pPr algn="just" fontAlgn="ctr"/>
                      <a:r>
                        <a:rPr lang="en-US" sz="800" u="none" strike="noStrike">
                          <a:effectLst/>
                        </a:rPr>
                        <a:t>8</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EMAIL / INTERNET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42</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CERVICAL COLLAR</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3583417107"/>
                  </a:ext>
                </a:extLst>
              </a:tr>
              <a:tr h="261941">
                <a:tc>
                  <a:txBody>
                    <a:bodyPr/>
                    <a:lstStyle/>
                    <a:p>
                      <a:pPr algn="just" fontAlgn="ctr"/>
                      <a:r>
                        <a:rPr lang="en-US" sz="800" u="none" strike="noStrike">
                          <a:effectLst/>
                        </a:rPr>
                        <a:t>9</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FOOD CHARGES (OTHER THAN PATIENT's DIET PROVIDED BY HOSPITAL)</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43</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SPLINT</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3813923826"/>
                  </a:ext>
                </a:extLst>
              </a:tr>
              <a:tr h="146164">
                <a:tc>
                  <a:txBody>
                    <a:bodyPr/>
                    <a:lstStyle/>
                    <a:p>
                      <a:pPr algn="just" fontAlgn="ctr"/>
                      <a:r>
                        <a:rPr lang="en-US" sz="800" u="none" strike="noStrike">
                          <a:effectLst/>
                        </a:rPr>
                        <a:t>10</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LEGGINGS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44</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DIABETIC FOOT WEAR</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784938439"/>
                  </a:ext>
                </a:extLst>
              </a:tr>
              <a:tr h="146164">
                <a:tc>
                  <a:txBody>
                    <a:bodyPr/>
                    <a:lstStyle/>
                    <a:p>
                      <a:pPr algn="just" fontAlgn="ctr"/>
                      <a:r>
                        <a:rPr lang="en-US" sz="800" u="none" strike="noStrike">
                          <a:effectLst/>
                        </a:rPr>
                        <a:t>11</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LAUNDRY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45</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KNEE BRACES (LONG/ SHORT/ HINGED) </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2862286633"/>
                  </a:ext>
                </a:extLst>
              </a:tr>
              <a:tr h="146164">
                <a:tc>
                  <a:txBody>
                    <a:bodyPr/>
                    <a:lstStyle/>
                    <a:p>
                      <a:pPr algn="just" fontAlgn="ctr"/>
                      <a:r>
                        <a:rPr lang="en-US" sz="800" u="none" strike="noStrike">
                          <a:effectLst/>
                        </a:rPr>
                        <a:t>12</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MINERAL WATER</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46</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KNEE IMMOBILIZER/SHOULDER IMMOBILIZER</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3852240966"/>
                  </a:ext>
                </a:extLst>
              </a:tr>
              <a:tr h="146164">
                <a:tc>
                  <a:txBody>
                    <a:bodyPr/>
                    <a:lstStyle/>
                    <a:p>
                      <a:pPr algn="just" fontAlgn="ctr"/>
                      <a:r>
                        <a:rPr lang="en-US" sz="800" u="none" strike="noStrike">
                          <a:effectLst/>
                        </a:rPr>
                        <a:t>13</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SANITARY PAD </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47</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LUMBO SACRAL BELT</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2054237928"/>
                  </a:ext>
                </a:extLst>
              </a:tr>
              <a:tr h="146164">
                <a:tc>
                  <a:txBody>
                    <a:bodyPr/>
                    <a:lstStyle/>
                    <a:p>
                      <a:pPr algn="just" fontAlgn="ctr"/>
                      <a:r>
                        <a:rPr lang="en-US" sz="800" u="none" strike="noStrike">
                          <a:effectLst/>
                        </a:rPr>
                        <a:t>14</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TELEPHONE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48</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NIMBUS BED OR WATER OR AIR BED CHARGES</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2771732787"/>
                  </a:ext>
                </a:extLst>
              </a:tr>
              <a:tr h="146164">
                <a:tc>
                  <a:txBody>
                    <a:bodyPr/>
                    <a:lstStyle/>
                    <a:p>
                      <a:pPr algn="just" fontAlgn="ctr"/>
                      <a:r>
                        <a:rPr lang="en-US" sz="800" u="none" strike="noStrike">
                          <a:effectLst/>
                        </a:rPr>
                        <a:t>15</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GUEST SERVICES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49</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AMBULANCE COLLAR</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675868590"/>
                  </a:ext>
                </a:extLst>
              </a:tr>
              <a:tr h="146164">
                <a:tc>
                  <a:txBody>
                    <a:bodyPr/>
                    <a:lstStyle/>
                    <a:p>
                      <a:pPr algn="just" fontAlgn="ctr"/>
                      <a:r>
                        <a:rPr lang="en-US" sz="800" u="none" strike="noStrike">
                          <a:effectLst/>
                        </a:rPr>
                        <a:t>16</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CREPE BANDAGE</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50</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AMBULANCE EQUIPMENT</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2449704826"/>
                  </a:ext>
                </a:extLst>
              </a:tr>
              <a:tr h="146164">
                <a:tc>
                  <a:txBody>
                    <a:bodyPr/>
                    <a:lstStyle/>
                    <a:p>
                      <a:pPr algn="just" fontAlgn="ctr"/>
                      <a:r>
                        <a:rPr lang="en-US" sz="800" u="none" strike="noStrike">
                          <a:effectLst/>
                        </a:rPr>
                        <a:t>17</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DIAPER OF ANY TYPE</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51</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ABDOMINAL BINDER</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984932318"/>
                  </a:ext>
                </a:extLst>
              </a:tr>
              <a:tr h="146164">
                <a:tc>
                  <a:txBody>
                    <a:bodyPr/>
                    <a:lstStyle/>
                    <a:p>
                      <a:pPr algn="just" fontAlgn="ctr"/>
                      <a:r>
                        <a:rPr lang="en-US" sz="800" u="none" strike="noStrike">
                          <a:effectLst/>
                        </a:rPr>
                        <a:t>18</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EYELET COLLAR</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52</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PRIVATE NURSES CHARGES- SPECIAL NURSING CHARGES </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3704087564"/>
                  </a:ext>
                </a:extLst>
              </a:tr>
              <a:tr h="146164">
                <a:tc>
                  <a:txBody>
                    <a:bodyPr/>
                    <a:lstStyle/>
                    <a:p>
                      <a:pPr algn="just" fontAlgn="ctr"/>
                      <a:r>
                        <a:rPr lang="en-US" sz="800" u="none" strike="noStrike">
                          <a:effectLst/>
                        </a:rPr>
                        <a:t>19</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SLINGS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53</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 SUGAR FREE Tablets</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694994801"/>
                  </a:ext>
                </a:extLst>
              </a:tr>
              <a:tr h="261941">
                <a:tc>
                  <a:txBody>
                    <a:bodyPr/>
                    <a:lstStyle/>
                    <a:p>
                      <a:pPr algn="just" fontAlgn="ctr"/>
                      <a:r>
                        <a:rPr lang="en-US" sz="800" u="none" strike="noStrike">
                          <a:effectLst/>
                        </a:rPr>
                        <a:t>20</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BLOOD GROUPING AND CROSS MATCHING OF DONORS SAMPLES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54</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CREAMS POWDERS LOTIONS (Toiletries are not payable, only prescribed medical pharmaceuticals payable)</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3669056330"/>
                  </a:ext>
                </a:extLst>
              </a:tr>
              <a:tr h="146164">
                <a:tc>
                  <a:txBody>
                    <a:bodyPr/>
                    <a:lstStyle/>
                    <a:p>
                      <a:pPr algn="just" fontAlgn="ctr"/>
                      <a:r>
                        <a:rPr lang="en-US" sz="800" u="none" strike="noStrike">
                          <a:effectLst/>
                        </a:rPr>
                        <a:t>21</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SERVICE CHARGES WHERE NURSING CHARGE ALSO CHARGED</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55</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ECG ELECTRODES</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350038741"/>
                  </a:ext>
                </a:extLst>
              </a:tr>
              <a:tr h="146164">
                <a:tc>
                  <a:txBody>
                    <a:bodyPr/>
                    <a:lstStyle/>
                    <a:p>
                      <a:pPr algn="just" fontAlgn="ctr"/>
                      <a:r>
                        <a:rPr lang="en-US" sz="800" u="none" strike="noStrike">
                          <a:effectLst/>
                        </a:rPr>
                        <a:t>22</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Television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56</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GLOVES</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2247814862"/>
                  </a:ext>
                </a:extLst>
              </a:tr>
              <a:tr h="146164">
                <a:tc>
                  <a:txBody>
                    <a:bodyPr/>
                    <a:lstStyle/>
                    <a:p>
                      <a:pPr algn="just" fontAlgn="ctr"/>
                      <a:r>
                        <a:rPr lang="en-US" sz="800" u="none" strike="noStrike">
                          <a:effectLst/>
                        </a:rPr>
                        <a:t>23</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SURCHARGES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57</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NEBULISATION KIT</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662479861"/>
                  </a:ext>
                </a:extLst>
              </a:tr>
              <a:tr h="261941">
                <a:tc>
                  <a:txBody>
                    <a:bodyPr/>
                    <a:lstStyle/>
                    <a:p>
                      <a:pPr algn="just" fontAlgn="ctr"/>
                      <a:r>
                        <a:rPr lang="en-US" sz="800" u="none" strike="noStrike">
                          <a:effectLst/>
                        </a:rPr>
                        <a:t>24</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ATTENDANT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58</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ANY KIT WITH NO DETAILS MENTIONED [DELIVERY KIT, ORTHOKIT, RECOVERY KIT, ETC]</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665276958"/>
                  </a:ext>
                </a:extLst>
              </a:tr>
              <a:tr h="261941">
                <a:tc>
                  <a:txBody>
                    <a:bodyPr/>
                    <a:lstStyle/>
                    <a:p>
                      <a:pPr algn="just" fontAlgn="ctr"/>
                      <a:r>
                        <a:rPr lang="en-US" sz="800" u="none" strike="noStrike">
                          <a:effectLst/>
                        </a:rPr>
                        <a:t>25</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EXTRA DIET OF PATIENT (OTHER THAN THAT WHICH FORMS PART OF BED CHARGE)</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59</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KIDNEY TRAY</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865760626"/>
                  </a:ext>
                </a:extLst>
              </a:tr>
              <a:tr h="146164">
                <a:tc>
                  <a:txBody>
                    <a:bodyPr/>
                    <a:lstStyle/>
                    <a:p>
                      <a:pPr algn="just" fontAlgn="ctr"/>
                      <a:r>
                        <a:rPr lang="en-US" sz="800" u="none" strike="noStrike">
                          <a:effectLst/>
                        </a:rPr>
                        <a:t>26</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BIRTH CERTIFICATE</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60</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MASK </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699258110"/>
                  </a:ext>
                </a:extLst>
              </a:tr>
              <a:tr h="146164">
                <a:tc>
                  <a:txBody>
                    <a:bodyPr/>
                    <a:lstStyle/>
                    <a:p>
                      <a:pPr algn="just" fontAlgn="ctr"/>
                      <a:r>
                        <a:rPr lang="en-US" sz="800" u="none" strike="noStrike">
                          <a:effectLst/>
                        </a:rPr>
                        <a:t>27</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CERTIFICATE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61</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OUNCE GLASS</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4028262897"/>
                  </a:ext>
                </a:extLst>
              </a:tr>
              <a:tr h="146164">
                <a:tc>
                  <a:txBody>
                    <a:bodyPr/>
                    <a:lstStyle/>
                    <a:p>
                      <a:pPr algn="just" fontAlgn="ctr"/>
                      <a:r>
                        <a:rPr lang="en-US" sz="800" u="none" strike="noStrike">
                          <a:effectLst/>
                        </a:rPr>
                        <a:t>28</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COURIER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62</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OXYGEN MASK</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3900324352"/>
                  </a:ext>
                </a:extLst>
              </a:tr>
              <a:tr h="146164">
                <a:tc>
                  <a:txBody>
                    <a:bodyPr/>
                    <a:lstStyle/>
                    <a:p>
                      <a:pPr algn="just" fontAlgn="ctr"/>
                      <a:r>
                        <a:rPr lang="en-US" sz="800" u="none" strike="noStrike">
                          <a:effectLst/>
                        </a:rPr>
                        <a:t>29</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CONVEYANCE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63</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PELVIC TRACTION BELT </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225382065"/>
                  </a:ext>
                </a:extLst>
              </a:tr>
              <a:tr h="146164">
                <a:tc>
                  <a:txBody>
                    <a:bodyPr/>
                    <a:lstStyle/>
                    <a:p>
                      <a:pPr algn="just" fontAlgn="ctr"/>
                      <a:r>
                        <a:rPr lang="en-US" sz="800" u="none" strike="noStrike">
                          <a:effectLst/>
                        </a:rPr>
                        <a:t>30</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MEDICAL CERTIFICATE</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64</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PAN CAN</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068860825"/>
                  </a:ext>
                </a:extLst>
              </a:tr>
              <a:tr h="146164">
                <a:tc>
                  <a:txBody>
                    <a:bodyPr/>
                    <a:lstStyle/>
                    <a:p>
                      <a:pPr algn="just" fontAlgn="ctr"/>
                      <a:r>
                        <a:rPr lang="en-US" sz="800" u="none" strike="noStrike">
                          <a:effectLst/>
                        </a:rPr>
                        <a:t>31</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MEDICAL RECORDS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65</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TROLLY COVER</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831910523"/>
                  </a:ext>
                </a:extLst>
              </a:tr>
              <a:tr h="146164">
                <a:tc>
                  <a:txBody>
                    <a:bodyPr/>
                    <a:lstStyle/>
                    <a:p>
                      <a:pPr algn="just" fontAlgn="ctr"/>
                      <a:r>
                        <a:rPr lang="en-US" sz="800" u="none" strike="noStrike">
                          <a:effectLst/>
                        </a:rPr>
                        <a:t>32</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PHOTOCOPIES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66</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UROMETER, URINE JUG</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3396175450"/>
                  </a:ext>
                </a:extLst>
              </a:tr>
              <a:tr h="146164">
                <a:tc>
                  <a:txBody>
                    <a:bodyPr/>
                    <a:lstStyle/>
                    <a:p>
                      <a:pPr algn="just" fontAlgn="ctr"/>
                      <a:r>
                        <a:rPr lang="en-US" sz="800" u="none" strike="noStrike">
                          <a:effectLst/>
                        </a:rPr>
                        <a:t>33</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MORTUARY CHARGES </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67</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AMBULANCE</a:t>
                      </a:r>
                      <a:endParaRPr lang="en-IN" sz="800" b="0" i="0" u="none" strike="noStrike">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4283068932"/>
                  </a:ext>
                </a:extLst>
              </a:tr>
              <a:tr h="146164">
                <a:tc>
                  <a:txBody>
                    <a:bodyPr/>
                    <a:lstStyle/>
                    <a:p>
                      <a:pPr algn="just" fontAlgn="ctr"/>
                      <a:r>
                        <a:rPr lang="en-US" sz="800" u="none" strike="noStrike">
                          <a:effectLst/>
                        </a:rPr>
                        <a:t>34</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a:effectLst/>
                        </a:rPr>
                        <a:t>WALKING AIDS CHARGES</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just" fontAlgn="ctr"/>
                      <a:r>
                        <a:rPr lang="en-US" sz="800" u="none" strike="noStrike">
                          <a:effectLst/>
                        </a:rPr>
                        <a:t>68</a:t>
                      </a:r>
                      <a:endParaRPr lang="en-IN" sz="800" b="0" i="0" u="none" strike="noStrike">
                        <a:solidFill>
                          <a:srgbClr val="000000"/>
                        </a:solidFill>
                        <a:effectLst/>
                        <a:latin typeface="Arial" panose="020B0604020202020204" pitchFamily="34" charset="0"/>
                      </a:endParaRPr>
                    </a:p>
                  </a:txBody>
                  <a:tcPr marL="2600" marR="2600" marT="2600" marB="0" anchor="ctr"/>
                </a:tc>
                <a:tc>
                  <a:txBody>
                    <a:bodyPr/>
                    <a:lstStyle/>
                    <a:p>
                      <a:pPr algn="l" fontAlgn="ctr"/>
                      <a:r>
                        <a:rPr lang="en-US" sz="800" u="none" strike="noStrike" dirty="0">
                          <a:effectLst/>
                        </a:rPr>
                        <a:t>VASOFIX SAFETY</a:t>
                      </a:r>
                      <a:endParaRPr lang="en-IN" sz="800" b="0" i="0" u="none" strike="noStrike" dirty="0">
                        <a:solidFill>
                          <a:srgbClr val="000000"/>
                        </a:solidFill>
                        <a:effectLst/>
                        <a:latin typeface="Arial" panose="020B0604020202020204" pitchFamily="34" charset="0"/>
                      </a:endParaRPr>
                    </a:p>
                  </a:txBody>
                  <a:tcPr marL="2600" marR="2600" marT="2600" marB="0" anchor="ctr"/>
                </a:tc>
                <a:extLst>
                  <a:ext uri="{0D108BD9-81ED-4DB2-BD59-A6C34878D82A}">
                    <a16:rowId xmlns:a16="http://schemas.microsoft.com/office/drawing/2014/main" val="1073052690"/>
                  </a:ext>
                </a:extLst>
              </a:tr>
            </a:tbl>
          </a:graphicData>
        </a:graphic>
      </p:graphicFrame>
    </p:spTree>
    <p:extLst>
      <p:ext uri="{BB962C8B-B14F-4D97-AF65-F5344CB8AC3E}">
        <p14:creationId xmlns:p14="http://schemas.microsoft.com/office/powerpoint/2010/main" val="2664383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6CD6E-10E8-49DA-B1F1-DF3011E7DDB2}"/>
              </a:ext>
            </a:extLst>
          </p:cNvPr>
          <p:cNvSpPr>
            <a:spLocks noGrp="1"/>
          </p:cNvSpPr>
          <p:nvPr>
            <p:ph type="ctrTitle"/>
          </p:nvPr>
        </p:nvSpPr>
        <p:spPr>
          <a:xfrm>
            <a:off x="0" y="0"/>
            <a:ext cx="12191999" cy="832029"/>
          </a:xfrm>
          <a:solidFill>
            <a:schemeClr val="tx2">
              <a:lumMod val="20000"/>
              <a:lumOff val="80000"/>
            </a:schemeClr>
          </a:solidFill>
          <a:ln/>
        </p:spPr>
        <p:style>
          <a:lnRef idx="2">
            <a:schemeClr val="accent2"/>
          </a:lnRef>
          <a:fillRef idx="1">
            <a:schemeClr val="lt1"/>
          </a:fillRef>
          <a:effectRef idx="0">
            <a:schemeClr val="accent2"/>
          </a:effectRef>
          <a:fontRef idx="minor">
            <a:schemeClr val="dk1"/>
          </a:fontRef>
        </p:style>
        <p:txBody>
          <a:bodyPr anchor="b">
            <a:normAutofit/>
          </a:bodyPr>
          <a:lstStyle/>
          <a:p>
            <a:pPr algn="l"/>
            <a:r>
              <a:rPr lang="en-IN" sz="2800" dirty="0"/>
              <a:t>How Top Up &amp; Super Top plan works</a:t>
            </a:r>
          </a:p>
        </p:txBody>
      </p:sp>
      <p:graphicFrame>
        <p:nvGraphicFramePr>
          <p:cNvPr id="4" name="Table 3">
            <a:extLst>
              <a:ext uri="{FF2B5EF4-FFF2-40B4-BE49-F238E27FC236}">
                <a16:creationId xmlns:a16="http://schemas.microsoft.com/office/drawing/2014/main" id="{B24D9B5E-9A3F-4B85-94A5-82A3D3179629}"/>
              </a:ext>
            </a:extLst>
          </p:cNvPr>
          <p:cNvGraphicFramePr>
            <a:graphicFrameLocks noGrp="1"/>
          </p:cNvGraphicFramePr>
          <p:nvPr>
            <p:extLst>
              <p:ext uri="{D42A27DB-BD31-4B8C-83A1-F6EECF244321}">
                <p14:modId xmlns:p14="http://schemas.microsoft.com/office/powerpoint/2010/main" val="1859376327"/>
              </p:ext>
            </p:extLst>
          </p:nvPr>
        </p:nvGraphicFramePr>
        <p:xfrm>
          <a:off x="6420994" y="2683798"/>
          <a:ext cx="5309119" cy="3938836"/>
        </p:xfrm>
        <a:graphic>
          <a:graphicData uri="http://schemas.openxmlformats.org/drawingml/2006/table">
            <a:tbl>
              <a:tblPr firstRow="1" firstCol="1" bandRow="1">
                <a:tableStyleId>{5C22544A-7EE6-4342-B048-85BDC9FD1C3A}</a:tableStyleId>
              </a:tblPr>
              <a:tblGrid>
                <a:gridCol w="1241314">
                  <a:extLst>
                    <a:ext uri="{9D8B030D-6E8A-4147-A177-3AD203B41FA5}">
                      <a16:colId xmlns:a16="http://schemas.microsoft.com/office/drawing/2014/main" val="2733403709"/>
                    </a:ext>
                  </a:extLst>
                </a:gridCol>
                <a:gridCol w="2774591">
                  <a:extLst>
                    <a:ext uri="{9D8B030D-6E8A-4147-A177-3AD203B41FA5}">
                      <a16:colId xmlns:a16="http://schemas.microsoft.com/office/drawing/2014/main" val="715140761"/>
                    </a:ext>
                  </a:extLst>
                </a:gridCol>
                <a:gridCol w="1293214">
                  <a:extLst>
                    <a:ext uri="{9D8B030D-6E8A-4147-A177-3AD203B41FA5}">
                      <a16:colId xmlns:a16="http://schemas.microsoft.com/office/drawing/2014/main" val="1734097491"/>
                    </a:ext>
                  </a:extLst>
                </a:gridCol>
              </a:tblGrid>
              <a:tr h="309028">
                <a:tc>
                  <a:txBody>
                    <a:bodyPr/>
                    <a:lstStyle/>
                    <a:p>
                      <a:pPr>
                        <a:lnSpc>
                          <a:spcPct val="107000"/>
                        </a:lnSpc>
                        <a:spcAft>
                          <a:spcPts val="0"/>
                        </a:spcAft>
                      </a:pPr>
                      <a:r>
                        <a:rPr lang="en-IN" sz="1800">
                          <a:effectLst/>
                        </a:rPr>
                        <a:t>Particular</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No of claims in a Year</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Amount</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423261144"/>
                  </a:ext>
                </a:extLst>
              </a:tr>
              <a:tr h="309028">
                <a:tc>
                  <a:txBody>
                    <a:bodyPr/>
                    <a:lstStyle/>
                    <a:p>
                      <a:pPr>
                        <a:lnSpc>
                          <a:spcPct val="107000"/>
                        </a:lnSpc>
                        <a:spcAft>
                          <a:spcPts val="0"/>
                        </a:spcAft>
                      </a:pPr>
                      <a:r>
                        <a:rPr lang="en-IN" sz="1800">
                          <a:effectLst/>
                        </a:rPr>
                        <a:t>A</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Claim 1</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a:effectLst/>
                        </a:rPr>
                        <a:t>3,00,000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545073656"/>
                  </a:ext>
                </a:extLst>
              </a:tr>
              <a:tr h="309028">
                <a:tc>
                  <a:txBody>
                    <a:bodyPr/>
                    <a:lstStyle/>
                    <a:p>
                      <a:pPr>
                        <a:lnSpc>
                          <a:spcPct val="107000"/>
                        </a:lnSpc>
                        <a:spcAft>
                          <a:spcPts val="0"/>
                        </a:spcAft>
                      </a:pPr>
                      <a:r>
                        <a:rPr lang="en-IN" sz="1800">
                          <a:effectLst/>
                        </a:rPr>
                        <a:t>B</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Claim 2</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a:effectLst/>
                        </a:rPr>
                        <a:t>2,00,000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882420647"/>
                  </a:ext>
                </a:extLst>
              </a:tr>
              <a:tr h="309028">
                <a:tc>
                  <a:txBody>
                    <a:bodyPr/>
                    <a:lstStyle/>
                    <a:p>
                      <a:pPr>
                        <a:lnSpc>
                          <a:spcPct val="107000"/>
                        </a:lnSpc>
                        <a:spcAft>
                          <a:spcPts val="0"/>
                        </a:spcAft>
                      </a:pPr>
                      <a:r>
                        <a:rPr lang="en-IN" sz="1800">
                          <a:effectLst/>
                        </a:rPr>
                        <a:t>C</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Claim 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a:effectLst/>
                        </a:rPr>
                        <a:t>2,00,000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1457499505"/>
                  </a:ext>
                </a:extLst>
              </a:tr>
              <a:tr h="598424">
                <a:tc>
                  <a:txBody>
                    <a:bodyPr/>
                    <a:lstStyle/>
                    <a:p>
                      <a:pPr>
                        <a:lnSpc>
                          <a:spcPct val="107000"/>
                        </a:lnSpc>
                        <a:spcAft>
                          <a:spcPts val="0"/>
                        </a:spcAft>
                      </a:pPr>
                      <a:r>
                        <a:rPr lang="en-IN" sz="1800" dirty="0">
                          <a:effectLst/>
                        </a:rPr>
                        <a:t>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Total Claims in a Year (A+B+C)</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b="1" u="sng">
                          <a:effectLst/>
                        </a:rPr>
                        <a:t>7,00,000</a:t>
                      </a:r>
                      <a:endParaRPr lang="en-IN" sz="1800" b="1" u="sng">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078018886"/>
                  </a:ext>
                </a:extLst>
              </a:tr>
              <a:tr h="598424">
                <a:tc>
                  <a:txBody>
                    <a:bodyPr/>
                    <a:lstStyle/>
                    <a:p>
                      <a:pPr>
                        <a:lnSpc>
                          <a:spcPct val="107000"/>
                        </a:lnSpc>
                        <a:spcAft>
                          <a:spcPts val="0"/>
                        </a:spcAft>
                      </a:pPr>
                      <a:r>
                        <a:rPr lang="en-IN" sz="1800">
                          <a:effectLst/>
                        </a:rPr>
                        <a:t>E</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Deductible as per policy (Threshold Limit)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b="1" u="sng">
                          <a:effectLst/>
                          <a:highlight>
                            <a:srgbClr val="FF0000"/>
                          </a:highlight>
                        </a:rPr>
                        <a:t>5,00,000</a:t>
                      </a:r>
                      <a:endParaRPr lang="en-IN" sz="1800" b="1" u="sng">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1817255021"/>
                  </a:ext>
                </a:extLst>
              </a:tr>
              <a:tr h="598424">
                <a:tc>
                  <a:txBody>
                    <a:bodyPr/>
                    <a:lstStyle/>
                    <a:p>
                      <a:pPr>
                        <a:lnSpc>
                          <a:spcPct val="107000"/>
                        </a:lnSpc>
                        <a:spcAft>
                          <a:spcPts val="0"/>
                        </a:spcAft>
                      </a:pPr>
                      <a:r>
                        <a:rPr lang="en-IN" sz="1800" dirty="0">
                          <a:effectLst/>
                        </a:rPr>
                        <a:t>F</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Sum Insured Coverage as per policy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a:effectLst/>
                          <a:highlight>
                            <a:srgbClr val="0000FF"/>
                          </a:highlight>
                        </a:rPr>
                        <a:t>10,00,000</a:t>
                      </a:r>
                      <a:endParaRPr lang="en-IN" sz="1800">
                        <a:effectLst/>
                        <a:highlight>
                          <a:srgbClr val="0000FF"/>
                        </a:highligh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10301609"/>
                  </a:ext>
                </a:extLst>
              </a:tr>
              <a:tr h="309028">
                <a:tc>
                  <a:txBody>
                    <a:bodyPr/>
                    <a:lstStyle/>
                    <a:p>
                      <a:pPr>
                        <a:lnSpc>
                          <a:spcPct val="107000"/>
                        </a:lnSpc>
                        <a:spcAft>
                          <a:spcPts val="0"/>
                        </a:spcAft>
                      </a:pPr>
                      <a:r>
                        <a:rPr lang="en-IN" sz="1800">
                          <a:effectLst/>
                        </a:rPr>
                        <a:t>G</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Claim Payable (D-E)</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a:effectLst/>
                          <a:highlight>
                            <a:srgbClr val="00FFFF"/>
                          </a:highlight>
                        </a:rPr>
                        <a:t>2,00,000</a:t>
                      </a:r>
                      <a:endParaRPr lang="en-IN" sz="180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445407933"/>
                  </a:ext>
                </a:extLst>
              </a:tr>
              <a:tr h="598424">
                <a:tc>
                  <a:txBody>
                    <a:bodyPr/>
                    <a:lstStyle/>
                    <a:p>
                      <a:pPr>
                        <a:lnSpc>
                          <a:spcPct val="107000"/>
                        </a:lnSpc>
                        <a:spcAft>
                          <a:spcPts val="0"/>
                        </a:spcAft>
                      </a:pPr>
                      <a:r>
                        <a:rPr lang="en-IN" sz="1800">
                          <a:effectLst/>
                        </a:rPr>
                        <a:t>F</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Balance Sum Insured (F-G)</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b="1" dirty="0">
                          <a:effectLst/>
                        </a:rPr>
                        <a:t>8,00,000</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1447175628"/>
                  </a:ext>
                </a:extLst>
              </a:tr>
            </a:tbl>
          </a:graphicData>
        </a:graphic>
      </p:graphicFrame>
      <p:graphicFrame>
        <p:nvGraphicFramePr>
          <p:cNvPr id="7" name="Table 6">
            <a:extLst>
              <a:ext uri="{FF2B5EF4-FFF2-40B4-BE49-F238E27FC236}">
                <a16:creationId xmlns:a16="http://schemas.microsoft.com/office/drawing/2014/main" id="{398B3C67-3E0F-4C2B-AEF8-4B2520CB29E3}"/>
              </a:ext>
            </a:extLst>
          </p:cNvPr>
          <p:cNvGraphicFramePr>
            <a:graphicFrameLocks noGrp="1"/>
          </p:cNvGraphicFramePr>
          <p:nvPr>
            <p:extLst>
              <p:ext uri="{D42A27DB-BD31-4B8C-83A1-F6EECF244321}">
                <p14:modId xmlns:p14="http://schemas.microsoft.com/office/powerpoint/2010/main" val="2942972127"/>
              </p:ext>
            </p:extLst>
          </p:nvPr>
        </p:nvGraphicFramePr>
        <p:xfrm>
          <a:off x="158525" y="2656602"/>
          <a:ext cx="5778042" cy="4034974"/>
        </p:xfrm>
        <a:graphic>
          <a:graphicData uri="http://schemas.openxmlformats.org/drawingml/2006/table">
            <a:tbl>
              <a:tblPr firstRow="1" firstCol="1" bandRow="1">
                <a:tableStyleId>{5C22544A-7EE6-4342-B048-85BDC9FD1C3A}</a:tableStyleId>
              </a:tblPr>
              <a:tblGrid>
                <a:gridCol w="1350952">
                  <a:extLst>
                    <a:ext uri="{9D8B030D-6E8A-4147-A177-3AD203B41FA5}">
                      <a16:colId xmlns:a16="http://schemas.microsoft.com/office/drawing/2014/main" val="2733403709"/>
                    </a:ext>
                  </a:extLst>
                </a:gridCol>
                <a:gridCol w="3019654">
                  <a:extLst>
                    <a:ext uri="{9D8B030D-6E8A-4147-A177-3AD203B41FA5}">
                      <a16:colId xmlns:a16="http://schemas.microsoft.com/office/drawing/2014/main" val="715140761"/>
                    </a:ext>
                  </a:extLst>
                </a:gridCol>
                <a:gridCol w="1407436">
                  <a:extLst>
                    <a:ext uri="{9D8B030D-6E8A-4147-A177-3AD203B41FA5}">
                      <a16:colId xmlns:a16="http://schemas.microsoft.com/office/drawing/2014/main" val="1734097491"/>
                    </a:ext>
                  </a:extLst>
                </a:gridCol>
              </a:tblGrid>
              <a:tr h="291149">
                <a:tc>
                  <a:txBody>
                    <a:bodyPr/>
                    <a:lstStyle/>
                    <a:p>
                      <a:pPr>
                        <a:lnSpc>
                          <a:spcPct val="107000"/>
                        </a:lnSpc>
                        <a:spcAft>
                          <a:spcPts val="0"/>
                        </a:spcAft>
                      </a:pPr>
                      <a:r>
                        <a:rPr lang="en-IN" sz="1800" dirty="0">
                          <a:effectLst/>
                        </a:rPr>
                        <a:t>Particular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No of claims in a Year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Amount</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423261144"/>
                  </a:ext>
                </a:extLst>
              </a:tr>
              <a:tr h="291149">
                <a:tc>
                  <a:txBody>
                    <a:bodyPr/>
                    <a:lstStyle/>
                    <a:p>
                      <a:pPr>
                        <a:lnSpc>
                          <a:spcPct val="107000"/>
                        </a:lnSpc>
                        <a:spcAft>
                          <a:spcPts val="0"/>
                        </a:spcAft>
                      </a:pPr>
                      <a:r>
                        <a:rPr lang="en-IN" sz="1800">
                          <a:effectLst/>
                        </a:rPr>
                        <a:t>A</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Claim 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dirty="0">
                          <a:effectLst/>
                        </a:rPr>
                        <a:t>3,00,000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545073656"/>
                  </a:ext>
                </a:extLst>
              </a:tr>
              <a:tr h="291149">
                <a:tc>
                  <a:txBody>
                    <a:bodyPr/>
                    <a:lstStyle/>
                    <a:p>
                      <a:pPr>
                        <a:lnSpc>
                          <a:spcPct val="107000"/>
                        </a:lnSpc>
                        <a:spcAft>
                          <a:spcPts val="0"/>
                        </a:spcAft>
                      </a:pPr>
                      <a:r>
                        <a:rPr lang="en-IN" sz="1800">
                          <a:effectLst/>
                        </a:rPr>
                        <a:t>B</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Claim 2</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a:effectLst/>
                        </a:rPr>
                        <a:t>2,00,000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882420647"/>
                  </a:ext>
                </a:extLst>
              </a:tr>
              <a:tr h="291149">
                <a:tc>
                  <a:txBody>
                    <a:bodyPr/>
                    <a:lstStyle/>
                    <a:p>
                      <a:pPr>
                        <a:lnSpc>
                          <a:spcPct val="107000"/>
                        </a:lnSpc>
                        <a:spcAft>
                          <a:spcPts val="0"/>
                        </a:spcAft>
                      </a:pPr>
                      <a:r>
                        <a:rPr lang="en-IN" sz="1800">
                          <a:effectLst/>
                        </a:rPr>
                        <a:t>C</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Claim 3</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a:effectLst/>
                        </a:rPr>
                        <a:t>2,00,000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1457499505"/>
                  </a:ext>
                </a:extLst>
              </a:tr>
              <a:tr h="635712">
                <a:tc>
                  <a:txBody>
                    <a:bodyPr/>
                    <a:lstStyle/>
                    <a:p>
                      <a:pPr>
                        <a:lnSpc>
                          <a:spcPct val="107000"/>
                        </a:lnSpc>
                        <a:spcAft>
                          <a:spcPts val="0"/>
                        </a:spcAft>
                      </a:pPr>
                      <a:r>
                        <a:rPr lang="en-IN" sz="1800" dirty="0">
                          <a:effectLst/>
                        </a:rPr>
                        <a:t>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Claims 1 &lt; 5 Lakh</a:t>
                      </a:r>
                    </a:p>
                    <a:p>
                      <a:pPr>
                        <a:lnSpc>
                          <a:spcPct val="107000"/>
                        </a:lnSpc>
                        <a:spcAft>
                          <a:spcPts val="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Claim 2  &lt; 5 Lakh</a:t>
                      </a:r>
                    </a:p>
                    <a:p>
                      <a:pPr>
                        <a:lnSpc>
                          <a:spcPct val="107000"/>
                        </a:lnSpc>
                        <a:spcAft>
                          <a:spcPts val="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Claim 3  &lt; 5 Lakh</a:t>
                      </a:r>
                    </a:p>
                  </a:txBody>
                  <a:tcPr marL="85938" marR="85938" marT="0" marB="0" anchor="b"/>
                </a:tc>
                <a:tc>
                  <a:txBody>
                    <a:bodyPr/>
                    <a:lstStyle/>
                    <a:p>
                      <a:pPr algn="r">
                        <a:lnSpc>
                          <a:spcPct val="107000"/>
                        </a:lnSpc>
                        <a:spcAft>
                          <a:spcPts val="0"/>
                        </a:spcAft>
                      </a:pPr>
                      <a:r>
                        <a:rPr lang="en-IN" sz="1800" b="1" u="sng" dirty="0">
                          <a:effectLst/>
                        </a:rPr>
                        <a:t>No claims &gt; 5 Lakh</a:t>
                      </a:r>
                      <a:endParaRPr lang="en-IN" sz="18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078018886"/>
                  </a:ext>
                </a:extLst>
              </a:tr>
              <a:tr h="563801">
                <a:tc>
                  <a:txBody>
                    <a:bodyPr/>
                    <a:lstStyle/>
                    <a:p>
                      <a:pPr>
                        <a:lnSpc>
                          <a:spcPct val="107000"/>
                        </a:lnSpc>
                        <a:spcAft>
                          <a:spcPts val="0"/>
                        </a:spcAft>
                      </a:pPr>
                      <a:r>
                        <a:rPr lang="en-IN" sz="1800">
                          <a:effectLst/>
                        </a:rPr>
                        <a:t>E</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Aggregate Deductible as per policy (Threshold Limit)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b="1" u="sng" dirty="0">
                          <a:effectLst/>
                          <a:highlight>
                            <a:srgbClr val="FF0000"/>
                          </a:highlight>
                        </a:rPr>
                        <a:t>5,00,000</a:t>
                      </a:r>
                      <a:endParaRPr lang="en-IN" sz="1800" b="1" u="sng"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1817255021"/>
                  </a:ext>
                </a:extLst>
              </a:tr>
              <a:tr h="563801">
                <a:tc>
                  <a:txBody>
                    <a:bodyPr/>
                    <a:lstStyle/>
                    <a:p>
                      <a:pPr>
                        <a:lnSpc>
                          <a:spcPct val="107000"/>
                        </a:lnSpc>
                        <a:spcAft>
                          <a:spcPts val="0"/>
                        </a:spcAft>
                      </a:pPr>
                      <a:r>
                        <a:rPr lang="en-IN" sz="1800">
                          <a:effectLst/>
                        </a:rPr>
                        <a:t>F</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Sum Insured Coverage as per policy</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dirty="0">
                          <a:effectLst/>
                          <a:highlight>
                            <a:srgbClr val="0000FF"/>
                          </a:highlight>
                        </a:rPr>
                        <a:t>10,00,000</a:t>
                      </a:r>
                      <a:endParaRPr lang="en-IN" sz="1800"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10301609"/>
                  </a:ext>
                </a:extLst>
              </a:tr>
              <a:tr h="291149">
                <a:tc>
                  <a:txBody>
                    <a:bodyPr/>
                    <a:lstStyle/>
                    <a:p>
                      <a:pPr>
                        <a:lnSpc>
                          <a:spcPct val="107000"/>
                        </a:lnSpc>
                        <a:spcAft>
                          <a:spcPts val="0"/>
                        </a:spcAft>
                      </a:pPr>
                      <a:r>
                        <a:rPr lang="en-IN" sz="1800">
                          <a:effectLst/>
                        </a:rPr>
                        <a:t>G</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dirty="0">
                          <a:effectLst/>
                        </a:rPr>
                        <a:t>Claim Payable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dirty="0">
                          <a:effectLst/>
                          <a:highlight>
                            <a:srgbClr val="00FFFF"/>
                          </a:highlight>
                        </a:rPr>
                        <a:t>Not Payable</a:t>
                      </a:r>
                      <a:endPar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3445407933"/>
                  </a:ext>
                </a:extLst>
              </a:tr>
              <a:tr h="563801">
                <a:tc>
                  <a:txBody>
                    <a:bodyPr/>
                    <a:lstStyle/>
                    <a:p>
                      <a:pPr>
                        <a:lnSpc>
                          <a:spcPct val="107000"/>
                        </a:lnSpc>
                        <a:spcAft>
                          <a:spcPts val="0"/>
                        </a:spcAft>
                      </a:pPr>
                      <a:r>
                        <a:rPr lang="en-IN" sz="1800">
                          <a:effectLst/>
                        </a:rPr>
                        <a:t>F</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nSpc>
                          <a:spcPct val="107000"/>
                        </a:lnSpc>
                        <a:spcAft>
                          <a:spcPts val="0"/>
                        </a:spcAft>
                      </a:pPr>
                      <a:r>
                        <a:rPr lang="en-IN" sz="1800">
                          <a:effectLst/>
                        </a:rPr>
                        <a:t>Balance Sum Insured (F-G)</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tc>
                  <a:txBody>
                    <a:bodyPr/>
                    <a:lstStyle/>
                    <a:p>
                      <a:pPr algn="r">
                        <a:lnSpc>
                          <a:spcPct val="107000"/>
                        </a:lnSpc>
                        <a:spcAft>
                          <a:spcPts val="0"/>
                        </a:spcAft>
                      </a:pPr>
                      <a:r>
                        <a:rPr lang="en-IN" sz="1800" b="1" dirty="0">
                          <a:effectLst/>
                        </a:rPr>
                        <a:t>10,00,000</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85938" marR="85938" marT="0" marB="0" anchor="b"/>
                </a:tc>
                <a:extLst>
                  <a:ext uri="{0D108BD9-81ED-4DB2-BD59-A6C34878D82A}">
                    <a16:rowId xmlns:a16="http://schemas.microsoft.com/office/drawing/2014/main" val="1447175628"/>
                  </a:ext>
                </a:extLst>
              </a:tr>
            </a:tbl>
          </a:graphicData>
        </a:graphic>
      </p:graphicFrame>
      <p:sp>
        <p:nvSpPr>
          <p:cNvPr id="5" name="Oval 4">
            <a:extLst>
              <a:ext uri="{FF2B5EF4-FFF2-40B4-BE49-F238E27FC236}">
                <a16:creationId xmlns:a16="http://schemas.microsoft.com/office/drawing/2014/main" id="{447F7C86-FE6E-470D-B46A-887D6D963C4D}"/>
              </a:ext>
            </a:extLst>
          </p:cNvPr>
          <p:cNvSpPr/>
          <p:nvPr/>
        </p:nvSpPr>
        <p:spPr>
          <a:xfrm>
            <a:off x="422031" y="2172362"/>
            <a:ext cx="4431322" cy="43609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IN" dirty="0"/>
              <a:t>Top Up Example</a:t>
            </a:r>
          </a:p>
        </p:txBody>
      </p:sp>
      <p:sp>
        <p:nvSpPr>
          <p:cNvPr id="3" name="TextBox 2">
            <a:extLst>
              <a:ext uri="{FF2B5EF4-FFF2-40B4-BE49-F238E27FC236}">
                <a16:creationId xmlns:a16="http://schemas.microsoft.com/office/drawing/2014/main" id="{7ED87B25-BDF8-46D5-BC67-5DBD86BED42E}"/>
              </a:ext>
            </a:extLst>
          </p:cNvPr>
          <p:cNvSpPr txBox="1"/>
          <p:nvPr/>
        </p:nvSpPr>
        <p:spPr>
          <a:xfrm>
            <a:off x="158525" y="1434748"/>
            <a:ext cx="10958732"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t>Super top</a:t>
            </a:r>
            <a:r>
              <a:rPr lang="en-US" dirty="0"/>
              <a:t>-</a:t>
            </a:r>
            <a:r>
              <a:rPr lang="en-US" b="1" dirty="0"/>
              <a:t>up</a:t>
            </a:r>
            <a:r>
              <a:rPr lang="en-US" dirty="0"/>
              <a:t> plans are similar to </a:t>
            </a:r>
            <a:r>
              <a:rPr lang="en-US" b="1" dirty="0"/>
              <a:t>top</a:t>
            </a:r>
            <a:r>
              <a:rPr lang="en-US" dirty="0"/>
              <a:t>-</a:t>
            </a:r>
            <a:r>
              <a:rPr lang="en-US" b="1" dirty="0"/>
              <a:t>up</a:t>
            </a:r>
            <a:r>
              <a:rPr lang="en-US" dirty="0"/>
              <a:t> plans, except that </a:t>
            </a:r>
            <a:r>
              <a:rPr lang="en-US" b="1" dirty="0"/>
              <a:t>top</a:t>
            </a:r>
            <a:r>
              <a:rPr lang="en-US" dirty="0"/>
              <a:t>-</a:t>
            </a:r>
            <a:r>
              <a:rPr lang="en-US" b="1" dirty="0"/>
              <a:t>up</a:t>
            </a:r>
            <a:r>
              <a:rPr lang="en-US" dirty="0"/>
              <a:t> plan covers a single claim above the threshold limit, while the </a:t>
            </a:r>
            <a:r>
              <a:rPr lang="en-US" b="1" dirty="0"/>
              <a:t>super top</a:t>
            </a:r>
            <a:r>
              <a:rPr lang="en-US" dirty="0"/>
              <a:t>-</a:t>
            </a:r>
            <a:r>
              <a:rPr lang="en-US" b="1" dirty="0"/>
              <a:t>up</a:t>
            </a:r>
            <a:r>
              <a:rPr lang="en-US" dirty="0"/>
              <a:t> plan covers the total of all hospitalization bills above the threshold limit</a:t>
            </a:r>
            <a:endParaRPr lang="en-IN" dirty="0"/>
          </a:p>
        </p:txBody>
      </p:sp>
      <p:sp>
        <p:nvSpPr>
          <p:cNvPr id="11" name="Oval 10">
            <a:extLst>
              <a:ext uri="{FF2B5EF4-FFF2-40B4-BE49-F238E27FC236}">
                <a16:creationId xmlns:a16="http://schemas.microsoft.com/office/drawing/2014/main" id="{2116D101-B8C7-4144-8CFB-7F88164671AD}"/>
              </a:ext>
            </a:extLst>
          </p:cNvPr>
          <p:cNvSpPr/>
          <p:nvPr/>
        </p:nvSpPr>
        <p:spPr>
          <a:xfrm>
            <a:off x="6988389" y="2205496"/>
            <a:ext cx="4431322" cy="43609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IN" dirty="0"/>
              <a:t>Super Top Up Example</a:t>
            </a:r>
          </a:p>
        </p:txBody>
      </p:sp>
    </p:spTree>
    <p:extLst>
      <p:ext uri="{BB962C8B-B14F-4D97-AF65-F5344CB8AC3E}">
        <p14:creationId xmlns:p14="http://schemas.microsoft.com/office/powerpoint/2010/main" val="154495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Text Box 2"/>
          <p:cNvSpPr txBox="1">
            <a:spLocks noChangeArrowheads="1"/>
          </p:cNvSpPr>
          <p:nvPr/>
        </p:nvSpPr>
        <p:spPr bwMode="auto">
          <a:xfrm>
            <a:off x="2286000" y="914401"/>
            <a:ext cx="838200" cy="1433513"/>
          </a:xfrm>
          <a:prstGeom prst="rect">
            <a:avLst/>
          </a:prstGeom>
          <a:ln w="9525">
            <a:noFill/>
            <a:miter lim="800000"/>
            <a:headEnd/>
            <a:tailEnd/>
          </a:ln>
        </p:spPr>
        <p:txBody>
          <a:bodyPr>
            <a:spAutoFit/>
          </a:bodyPr>
          <a:lstStyle/>
          <a:p>
            <a:pPr>
              <a:spcBef>
                <a:spcPct val="50000"/>
              </a:spcBef>
              <a:buClr>
                <a:srgbClr val="CC3300"/>
              </a:buClr>
              <a:buFont typeface="Webdings" pitchFamily="18" charset="2"/>
              <a:buChar char=""/>
            </a:pPr>
            <a:r>
              <a:rPr lang="en-US" sz="8800" dirty="0">
                <a:solidFill>
                  <a:schemeClr val="accent2"/>
                </a:solidFill>
                <a:latin typeface="Times New Roman" pitchFamily="18" charset="0"/>
                <a:cs typeface="Times New Roman" pitchFamily="18" charset="0"/>
              </a:rPr>
              <a:t> </a:t>
            </a:r>
          </a:p>
        </p:txBody>
      </p:sp>
      <p:sp>
        <p:nvSpPr>
          <p:cNvPr id="6" name="AutoShape 3"/>
          <p:cNvSpPr>
            <a:spLocks noChangeArrowheads="1"/>
          </p:cNvSpPr>
          <p:nvPr/>
        </p:nvSpPr>
        <p:spPr bwMode="auto">
          <a:xfrm>
            <a:off x="6629400" y="2743200"/>
            <a:ext cx="1314450" cy="1366838"/>
          </a:xfrm>
          <a:prstGeom prst="flowChartDecision">
            <a:avLst/>
          </a:prstGeom>
          <a:noFill/>
          <a:ln w="9525">
            <a:solidFill>
              <a:srgbClr val="800080"/>
            </a:solidFill>
            <a:miter lim="800000"/>
            <a:headEnd/>
            <a:tailEnd/>
          </a:ln>
        </p:spPr>
        <p:txBody>
          <a:bodyPr wrap="none" anchor="ctr"/>
          <a:lstStyle/>
          <a:p>
            <a:pPr algn="ctr"/>
            <a:r>
              <a:rPr lang="en-US" sz="1500" b="1">
                <a:solidFill>
                  <a:srgbClr val="0000FF"/>
                </a:solidFill>
                <a:latin typeface="Palatino Linotype" pitchFamily="18" charset="0"/>
                <a:cs typeface="Times New Roman" pitchFamily="18" charset="0"/>
              </a:rPr>
              <a:t>Eligibility</a:t>
            </a:r>
          </a:p>
        </p:txBody>
      </p:sp>
      <p:sp>
        <p:nvSpPr>
          <p:cNvPr id="7" name="Line 4"/>
          <p:cNvSpPr>
            <a:spLocks noChangeShapeType="1"/>
          </p:cNvSpPr>
          <p:nvPr/>
        </p:nvSpPr>
        <p:spPr bwMode="auto">
          <a:xfrm>
            <a:off x="8001000" y="3429000"/>
            <a:ext cx="609600" cy="0"/>
          </a:xfrm>
          <a:prstGeom prst="line">
            <a:avLst/>
          </a:prstGeom>
          <a:noFill/>
          <a:ln w="38100">
            <a:solidFill>
              <a:srgbClr val="800080"/>
            </a:solidFill>
            <a:prstDash val="sysDot"/>
            <a:round/>
            <a:headEnd/>
            <a:tailEnd type="triangle" w="med" len="med"/>
          </a:ln>
        </p:spPr>
        <p:txBody>
          <a:bodyPr/>
          <a:lstStyle/>
          <a:p>
            <a:endParaRPr lang="en-US"/>
          </a:p>
        </p:txBody>
      </p:sp>
      <p:sp>
        <p:nvSpPr>
          <p:cNvPr id="8" name="Line 5"/>
          <p:cNvSpPr>
            <a:spLocks noChangeShapeType="1"/>
          </p:cNvSpPr>
          <p:nvPr/>
        </p:nvSpPr>
        <p:spPr bwMode="auto">
          <a:xfrm rot="5384010">
            <a:off x="7034213" y="2414588"/>
            <a:ext cx="563563" cy="1588"/>
          </a:xfrm>
          <a:prstGeom prst="line">
            <a:avLst/>
          </a:prstGeom>
          <a:noFill/>
          <a:ln w="38100">
            <a:solidFill>
              <a:srgbClr val="800080"/>
            </a:solidFill>
            <a:prstDash val="sysDot"/>
            <a:round/>
            <a:headEnd/>
            <a:tailEnd type="triangle" w="med" len="med"/>
          </a:ln>
        </p:spPr>
        <p:txBody>
          <a:bodyPr/>
          <a:lstStyle/>
          <a:p>
            <a:endParaRPr lang="en-US"/>
          </a:p>
        </p:txBody>
      </p:sp>
      <p:sp>
        <p:nvSpPr>
          <p:cNvPr id="9" name="Line 6"/>
          <p:cNvSpPr>
            <a:spLocks noChangeShapeType="1"/>
          </p:cNvSpPr>
          <p:nvPr/>
        </p:nvSpPr>
        <p:spPr bwMode="auto">
          <a:xfrm>
            <a:off x="7315201" y="4114801"/>
            <a:ext cx="4763" cy="658813"/>
          </a:xfrm>
          <a:prstGeom prst="line">
            <a:avLst/>
          </a:prstGeom>
          <a:noFill/>
          <a:ln w="38100">
            <a:solidFill>
              <a:srgbClr val="800080"/>
            </a:solidFill>
            <a:prstDash val="sysDot"/>
            <a:round/>
            <a:headEnd/>
            <a:tailEnd type="triangle" w="med" len="med"/>
          </a:ln>
        </p:spPr>
        <p:txBody>
          <a:bodyPr/>
          <a:lstStyle/>
          <a:p>
            <a:endParaRPr lang="en-US"/>
          </a:p>
        </p:txBody>
      </p:sp>
      <p:sp>
        <p:nvSpPr>
          <p:cNvPr id="10" name="Text Box 7"/>
          <p:cNvSpPr txBox="1">
            <a:spLocks noChangeArrowheads="1"/>
          </p:cNvSpPr>
          <p:nvPr/>
        </p:nvSpPr>
        <p:spPr bwMode="auto">
          <a:xfrm>
            <a:off x="6416676" y="4267201"/>
            <a:ext cx="1127125" cy="320675"/>
          </a:xfrm>
          <a:prstGeom prst="rect">
            <a:avLst/>
          </a:prstGeom>
          <a:noFill/>
          <a:ln w="9525">
            <a:noFill/>
            <a:miter lim="800000"/>
            <a:headEnd/>
            <a:tailEnd/>
          </a:ln>
        </p:spPr>
        <p:txBody>
          <a:bodyPr>
            <a:spAutoFit/>
          </a:bodyPr>
          <a:lstStyle/>
          <a:p>
            <a:pPr>
              <a:spcBef>
                <a:spcPct val="50000"/>
              </a:spcBef>
            </a:pPr>
            <a:r>
              <a:rPr lang="en-US" sz="1500">
                <a:latin typeface="Palatino Linotype" pitchFamily="18" charset="0"/>
                <a:cs typeface="Times New Roman" pitchFamily="18" charset="0"/>
              </a:rPr>
              <a:t>Covered</a:t>
            </a:r>
          </a:p>
        </p:txBody>
      </p:sp>
      <p:sp>
        <p:nvSpPr>
          <p:cNvPr id="11" name="Text Box 8"/>
          <p:cNvSpPr txBox="1">
            <a:spLocks noChangeArrowheads="1"/>
          </p:cNvSpPr>
          <p:nvPr/>
        </p:nvSpPr>
        <p:spPr bwMode="auto">
          <a:xfrm>
            <a:off x="7712076" y="3511551"/>
            <a:ext cx="1127125" cy="541751"/>
          </a:xfrm>
          <a:prstGeom prst="rect">
            <a:avLst/>
          </a:prstGeom>
          <a:noFill/>
          <a:ln w="9525">
            <a:noFill/>
            <a:miter lim="800000"/>
            <a:headEnd/>
            <a:tailEnd/>
          </a:ln>
        </p:spPr>
        <p:txBody>
          <a:bodyPr>
            <a:spAutoFit/>
          </a:bodyPr>
          <a:lstStyle/>
          <a:p>
            <a:pPr algn="ctr">
              <a:lnSpc>
                <a:spcPct val="70000"/>
              </a:lnSpc>
              <a:spcBef>
                <a:spcPct val="50000"/>
              </a:spcBef>
            </a:pPr>
            <a:r>
              <a:rPr lang="en-US" sz="1500">
                <a:latin typeface="Palatino Linotype" pitchFamily="18" charset="0"/>
                <a:cs typeface="Times New Roman" pitchFamily="18" charset="0"/>
              </a:rPr>
              <a:t>Not </a:t>
            </a:r>
          </a:p>
          <a:p>
            <a:pPr algn="ctr">
              <a:lnSpc>
                <a:spcPct val="70000"/>
              </a:lnSpc>
              <a:spcBef>
                <a:spcPct val="50000"/>
              </a:spcBef>
            </a:pPr>
            <a:r>
              <a:rPr lang="en-US" sz="1500">
                <a:latin typeface="Palatino Linotype" pitchFamily="18" charset="0"/>
                <a:cs typeface="Times New Roman" pitchFamily="18" charset="0"/>
              </a:rPr>
              <a:t>Covered</a:t>
            </a:r>
          </a:p>
        </p:txBody>
      </p:sp>
      <p:sp>
        <p:nvSpPr>
          <p:cNvPr id="12" name="AutoShape 9"/>
          <p:cNvSpPr>
            <a:spLocks noChangeArrowheads="1"/>
          </p:cNvSpPr>
          <p:nvPr/>
        </p:nvSpPr>
        <p:spPr bwMode="auto">
          <a:xfrm>
            <a:off x="6477000" y="1143000"/>
            <a:ext cx="1752600" cy="914400"/>
          </a:xfrm>
          <a:prstGeom prst="roundRect">
            <a:avLst>
              <a:gd name="adj" fmla="val 16667"/>
            </a:avLst>
          </a:prstGeom>
          <a:noFill/>
          <a:ln w="38100">
            <a:solidFill>
              <a:srgbClr val="800080"/>
            </a:solidFill>
            <a:round/>
            <a:headEnd/>
            <a:tailEnd/>
          </a:ln>
        </p:spPr>
        <p:txBody>
          <a:bodyPr wrap="none" anchor="ctr"/>
          <a:lstStyle/>
          <a:p>
            <a:pPr algn="ctr"/>
            <a:r>
              <a:rPr lang="en-US" sz="1600" b="1" dirty="0">
                <a:solidFill>
                  <a:srgbClr val="0000FF"/>
                </a:solidFill>
                <a:latin typeface="Times New Roman" pitchFamily="18" charset="0"/>
                <a:cs typeface="Times New Roman" pitchFamily="18" charset="0"/>
              </a:rPr>
              <a:t>Hospital sends </a:t>
            </a:r>
          </a:p>
          <a:p>
            <a:pPr algn="ctr"/>
            <a:r>
              <a:rPr lang="en-US" sz="1600" b="1" dirty="0">
                <a:solidFill>
                  <a:srgbClr val="0000FF"/>
                </a:solidFill>
                <a:latin typeface="Times New Roman" pitchFamily="18" charset="0"/>
                <a:cs typeface="Times New Roman" pitchFamily="18" charset="0"/>
              </a:rPr>
              <a:t>Intimation to TPA</a:t>
            </a:r>
          </a:p>
        </p:txBody>
      </p:sp>
      <p:sp>
        <p:nvSpPr>
          <p:cNvPr id="13" name="AutoShape 10"/>
          <p:cNvSpPr>
            <a:spLocks noChangeArrowheads="1"/>
          </p:cNvSpPr>
          <p:nvPr/>
        </p:nvSpPr>
        <p:spPr bwMode="auto">
          <a:xfrm>
            <a:off x="6324600" y="4876800"/>
            <a:ext cx="1981200" cy="838200"/>
          </a:xfrm>
          <a:prstGeom prst="roundRect">
            <a:avLst>
              <a:gd name="adj" fmla="val 1666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rgbClr val="800080"/>
            </a:solidFill>
            <a:round/>
            <a:headEnd/>
            <a:tailEnd/>
          </a:ln>
        </p:spPr>
        <p:txBody>
          <a:bodyPr wrap="none" anchor="ctr"/>
          <a:lstStyle/>
          <a:p>
            <a:pPr algn="ctr"/>
            <a:r>
              <a:rPr lang="en-US" sz="1500" b="1" dirty="0">
                <a:solidFill>
                  <a:srgbClr val="0000FF"/>
                </a:solidFill>
                <a:latin typeface="Palatino Linotype" pitchFamily="18" charset="0"/>
                <a:cs typeface="Times New Roman" pitchFamily="18" charset="0"/>
              </a:rPr>
              <a:t>Authorization as</a:t>
            </a:r>
          </a:p>
          <a:p>
            <a:pPr algn="ctr"/>
            <a:r>
              <a:rPr lang="en-US" sz="1500" b="1" dirty="0">
                <a:solidFill>
                  <a:srgbClr val="0000FF"/>
                </a:solidFill>
                <a:latin typeface="Palatino Linotype" pitchFamily="18" charset="0"/>
                <a:cs typeface="Times New Roman" pitchFamily="18" charset="0"/>
              </a:rPr>
              <a:t> per eligibility</a:t>
            </a:r>
          </a:p>
        </p:txBody>
      </p:sp>
      <p:sp>
        <p:nvSpPr>
          <p:cNvPr id="14" name="AutoShape 11"/>
          <p:cNvSpPr>
            <a:spLocks noChangeArrowheads="1"/>
          </p:cNvSpPr>
          <p:nvPr/>
        </p:nvSpPr>
        <p:spPr bwMode="auto">
          <a:xfrm>
            <a:off x="8620126" y="2971800"/>
            <a:ext cx="1743075" cy="914400"/>
          </a:xfrm>
          <a:prstGeom prst="hexagon">
            <a:avLst>
              <a:gd name="adj" fmla="val 47656"/>
              <a:gd name="vf" fmla="val 115470"/>
            </a:avLst>
          </a:prstGeom>
          <a:noFill/>
          <a:ln w="9525">
            <a:solidFill>
              <a:schemeClr val="tx1"/>
            </a:solidFill>
            <a:miter lim="800000"/>
            <a:headEnd/>
            <a:tailEnd/>
          </a:ln>
        </p:spPr>
        <p:txBody>
          <a:bodyPr wrap="none" anchor="ctr"/>
          <a:lstStyle/>
          <a:p>
            <a:pPr algn="ctr"/>
            <a:r>
              <a:rPr lang="en-US" b="1" dirty="0">
                <a:solidFill>
                  <a:srgbClr val="0000FF"/>
                </a:solidFill>
                <a:latin typeface="Times New Roman" pitchFamily="18" charset="0"/>
                <a:cs typeface="Times New Roman" pitchFamily="18" charset="0"/>
              </a:rPr>
              <a:t>Out of Pocket </a:t>
            </a:r>
          </a:p>
          <a:p>
            <a:pPr algn="ctr"/>
            <a:r>
              <a:rPr lang="en-US" b="1" dirty="0">
                <a:solidFill>
                  <a:srgbClr val="0000FF"/>
                </a:solidFill>
                <a:latin typeface="Times New Roman" pitchFamily="18" charset="0"/>
                <a:cs typeface="Times New Roman" pitchFamily="18" charset="0"/>
              </a:rPr>
              <a:t>payment</a:t>
            </a:r>
          </a:p>
        </p:txBody>
      </p:sp>
      <p:sp>
        <p:nvSpPr>
          <p:cNvPr id="15" name="Line 12"/>
          <p:cNvSpPr>
            <a:spLocks noChangeShapeType="1"/>
          </p:cNvSpPr>
          <p:nvPr/>
        </p:nvSpPr>
        <p:spPr bwMode="auto">
          <a:xfrm>
            <a:off x="5715000" y="1676400"/>
            <a:ext cx="685800" cy="0"/>
          </a:xfrm>
          <a:prstGeom prst="line">
            <a:avLst/>
          </a:prstGeom>
          <a:noFill/>
          <a:ln w="38100">
            <a:solidFill>
              <a:srgbClr val="800080"/>
            </a:solidFill>
            <a:prstDash val="sysDot"/>
            <a:round/>
            <a:headEnd/>
            <a:tailEnd type="triangle" w="med" len="med"/>
          </a:ln>
        </p:spPr>
        <p:txBody>
          <a:bodyPr/>
          <a:lstStyle/>
          <a:p>
            <a:endParaRPr lang="en-US"/>
          </a:p>
        </p:txBody>
      </p:sp>
      <p:sp>
        <p:nvSpPr>
          <p:cNvPr id="17" name="Text Box 14"/>
          <p:cNvSpPr txBox="1">
            <a:spLocks noChangeArrowheads="1"/>
          </p:cNvSpPr>
          <p:nvPr/>
        </p:nvSpPr>
        <p:spPr bwMode="auto">
          <a:xfrm>
            <a:off x="4267200" y="1139825"/>
            <a:ext cx="1447800" cy="1314450"/>
          </a:xfrm>
          <a:prstGeom prst="rect">
            <a:avLst/>
          </a:prstGeom>
          <a:noFill/>
          <a:ln w="9525">
            <a:noFill/>
            <a:miter lim="800000"/>
            <a:headEnd/>
            <a:tailEnd/>
          </a:ln>
        </p:spPr>
        <p:txBody>
          <a:bodyPr>
            <a:spAutoFit/>
          </a:bodyPr>
          <a:lstStyle/>
          <a:p>
            <a:r>
              <a:rPr lang="en-US" sz="1600" b="1" dirty="0">
                <a:solidFill>
                  <a:srgbClr val="0000FF"/>
                </a:solidFill>
                <a:latin typeface="Times New Roman" pitchFamily="18" charset="0"/>
              </a:rPr>
              <a:t>Member approaches </a:t>
            </a:r>
          </a:p>
          <a:p>
            <a:r>
              <a:rPr lang="en-US" sz="1600" b="1" dirty="0">
                <a:solidFill>
                  <a:srgbClr val="0000FF"/>
                </a:solidFill>
                <a:latin typeface="Times New Roman" pitchFamily="18" charset="0"/>
              </a:rPr>
              <a:t>with  Network Hospitals with ID</a:t>
            </a:r>
          </a:p>
        </p:txBody>
      </p:sp>
      <p:sp>
        <p:nvSpPr>
          <p:cNvPr id="18" name="AutoShape 15"/>
          <p:cNvSpPr>
            <a:spLocks noChangeArrowheads="1"/>
          </p:cNvSpPr>
          <p:nvPr/>
        </p:nvSpPr>
        <p:spPr bwMode="auto">
          <a:xfrm>
            <a:off x="8458200" y="4876800"/>
            <a:ext cx="1981200" cy="838200"/>
          </a:xfrm>
          <a:prstGeom prst="roundRect">
            <a:avLst>
              <a:gd name="adj" fmla="val 1666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rgbClr val="800080"/>
            </a:solidFill>
            <a:round/>
            <a:headEnd/>
            <a:tailEnd/>
          </a:ln>
        </p:spPr>
        <p:txBody>
          <a:bodyPr wrap="none" anchor="ctr"/>
          <a:lstStyle/>
          <a:p>
            <a:pPr algn="ctr"/>
            <a:r>
              <a:rPr lang="en-US" sz="1500" b="1">
                <a:solidFill>
                  <a:srgbClr val="0000FF"/>
                </a:solidFill>
                <a:latin typeface="Palatino Linotype" pitchFamily="18" charset="0"/>
                <a:cs typeface="Times New Roman" pitchFamily="18" charset="0"/>
              </a:rPr>
              <a:t>Cashless treatment</a:t>
            </a:r>
          </a:p>
          <a:p>
            <a:pPr algn="ctr"/>
            <a:r>
              <a:rPr lang="en-US" sz="1500" b="1">
                <a:solidFill>
                  <a:srgbClr val="0000FF"/>
                </a:solidFill>
                <a:latin typeface="Palatino Linotype" pitchFamily="18" charset="0"/>
                <a:cs typeface="Times New Roman" pitchFamily="18" charset="0"/>
              </a:rPr>
              <a:t> at NWH</a:t>
            </a:r>
          </a:p>
        </p:txBody>
      </p:sp>
      <p:sp>
        <p:nvSpPr>
          <p:cNvPr id="19" name="Line 16"/>
          <p:cNvSpPr>
            <a:spLocks noChangeShapeType="1"/>
          </p:cNvSpPr>
          <p:nvPr/>
        </p:nvSpPr>
        <p:spPr bwMode="auto">
          <a:xfrm>
            <a:off x="8077200" y="5334000"/>
            <a:ext cx="609600" cy="0"/>
          </a:xfrm>
          <a:prstGeom prst="line">
            <a:avLst/>
          </a:prstGeom>
          <a:noFill/>
          <a:ln w="38100">
            <a:solidFill>
              <a:srgbClr val="800080"/>
            </a:solidFill>
            <a:prstDash val="sysDot"/>
            <a:round/>
            <a:headEnd/>
            <a:tailEnd type="triangle" w="med" len="med"/>
          </a:ln>
        </p:spPr>
        <p:txBody>
          <a:bodyPr/>
          <a:lstStyle/>
          <a:p>
            <a:endParaRPr lang="en-US"/>
          </a:p>
        </p:txBody>
      </p:sp>
      <p:sp>
        <p:nvSpPr>
          <p:cNvPr id="20" name="Text Box 17"/>
          <p:cNvSpPr txBox="1">
            <a:spLocks noChangeArrowheads="1"/>
          </p:cNvSpPr>
          <p:nvPr/>
        </p:nvSpPr>
        <p:spPr bwMode="auto">
          <a:xfrm>
            <a:off x="4696215" y="152401"/>
            <a:ext cx="2518446" cy="584775"/>
          </a:xfrm>
          <a:prstGeom prst="rect">
            <a:avLst/>
          </a:prstGeom>
          <a:noFill/>
          <a:ln w="9525">
            <a:noFill/>
            <a:miter lim="800000"/>
            <a:headEnd/>
            <a:tailEnd/>
          </a:ln>
        </p:spPr>
        <p:txBody>
          <a:bodyPr wrap="none">
            <a:spAutoFit/>
          </a:bodyPr>
          <a:lstStyle/>
          <a:p>
            <a:pPr algn="ctr"/>
            <a:r>
              <a:rPr lang="en-US" sz="3200" b="1" dirty="0">
                <a:solidFill>
                  <a:srgbClr val="00B0F0"/>
                </a:solidFill>
              </a:rPr>
              <a:t>Claim Process</a:t>
            </a:r>
          </a:p>
        </p:txBody>
      </p:sp>
      <p:sp>
        <p:nvSpPr>
          <p:cNvPr id="21" name="Text Box 18"/>
          <p:cNvSpPr txBox="1">
            <a:spLocks noChangeArrowheads="1"/>
          </p:cNvSpPr>
          <p:nvPr/>
        </p:nvSpPr>
        <p:spPr bwMode="auto">
          <a:xfrm>
            <a:off x="1905000" y="2816226"/>
            <a:ext cx="2057400" cy="581025"/>
          </a:xfrm>
          <a:prstGeom prst="rect">
            <a:avLst/>
          </a:prstGeom>
          <a:noFill/>
          <a:ln w="9525">
            <a:noFill/>
            <a:miter lim="800000"/>
            <a:headEnd/>
            <a:tailEnd/>
          </a:ln>
        </p:spPr>
        <p:txBody>
          <a:bodyPr>
            <a:spAutoFit/>
          </a:bodyPr>
          <a:lstStyle/>
          <a:p>
            <a:pPr algn="ctr"/>
            <a:r>
              <a:rPr lang="en-US" sz="1600" b="1" dirty="0">
                <a:solidFill>
                  <a:srgbClr val="0000FF"/>
                </a:solidFill>
                <a:latin typeface="Times New Roman" pitchFamily="18" charset="0"/>
              </a:rPr>
              <a:t>Member approaches </a:t>
            </a:r>
          </a:p>
          <a:p>
            <a:pPr algn="ctr"/>
            <a:r>
              <a:rPr lang="en-US" sz="1600" b="1" dirty="0">
                <a:solidFill>
                  <a:srgbClr val="0000FF"/>
                </a:solidFill>
                <a:latin typeface="Times New Roman" pitchFamily="18" charset="0"/>
              </a:rPr>
              <a:t> Any other Hospital</a:t>
            </a:r>
          </a:p>
        </p:txBody>
      </p:sp>
      <p:sp>
        <p:nvSpPr>
          <p:cNvPr id="22" name="Line 19"/>
          <p:cNvSpPr>
            <a:spLocks noChangeShapeType="1"/>
          </p:cNvSpPr>
          <p:nvPr/>
        </p:nvSpPr>
        <p:spPr bwMode="auto">
          <a:xfrm>
            <a:off x="3352800" y="1676400"/>
            <a:ext cx="685800" cy="0"/>
          </a:xfrm>
          <a:prstGeom prst="line">
            <a:avLst/>
          </a:prstGeom>
          <a:noFill/>
          <a:ln w="38100">
            <a:solidFill>
              <a:srgbClr val="800080"/>
            </a:solidFill>
            <a:prstDash val="sysDot"/>
            <a:round/>
            <a:headEnd/>
            <a:tailEnd type="triangle" w="med" len="med"/>
          </a:ln>
        </p:spPr>
        <p:txBody>
          <a:bodyPr/>
          <a:lstStyle/>
          <a:p>
            <a:endParaRPr lang="en-US"/>
          </a:p>
        </p:txBody>
      </p:sp>
      <p:sp>
        <p:nvSpPr>
          <p:cNvPr id="23" name="Line 20"/>
          <p:cNvSpPr>
            <a:spLocks noChangeShapeType="1"/>
          </p:cNvSpPr>
          <p:nvPr/>
        </p:nvSpPr>
        <p:spPr bwMode="auto">
          <a:xfrm rot="5384010">
            <a:off x="2727326" y="2527301"/>
            <a:ext cx="487362" cy="1587"/>
          </a:xfrm>
          <a:prstGeom prst="line">
            <a:avLst/>
          </a:prstGeom>
          <a:noFill/>
          <a:ln w="38100">
            <a:solidFill>
              <a:srgbClr val="800080"/>
            </a:solidFill>
            <a:prstDash val="sysDot"/>
            <a:round/>
            <a:headEnd/>
            <a:tailEnd type="triangle" w="med" len="med"/>
          </a:ln>
        </p:spPr>
        <p:txBody>
          <a:bodyPr/>
          <a:lstStyle/>
          <a:p>
            <a:endParaRPr lang="en-US"/>
          </a:p>
        </p:txBody>
      </p:sp>
      <p:sp>
        <p:nvSpPr>
          <p:cNvPr id="24" name="Text Box 21"/>
          <p:cNvSpPr txBox="1">
            <a:spLocks noChangeArrowheads="1"/>
          </p:cNvSpPr>
          <p:nvPr/>
        </p:nvSpPr>
        <p:spPr bwMode="auto">
          <a:xfrm>
            <a:off x="1676400" y="3664440"/>
            <a:ext cx="2895600" cy="1069975"/>
          </a:xfrm>
          <a:prstGeom prst="rect">
            <a:avLst/>
          </a:prstGeom>
          <a:noFill/>
          <a:ln w="9525">
            <a:noFill/>
            <a:miter lim="800000"/>
            <a:headEnd/>
            <a:tailEnd/>
          </a:ln>
        </p:spPr>
        <p:txBody>
          <a:bodyPr>
            <a:spAutoFit/>
          </a:bodyPr>
          <a:lstStyle/>
          <a:p>
            <a:pPr algn="ctr"/>
            <a:r>
              <a:rPr lang="en-US" sz="1600" b="1" dirty="0">
                <a:solidFill>
                  <a:srgbClr val="0000FF"/>
                </a:solidFill>
                <a:latin typeface="Times New Roman" pitchFamily="18" charset="0"/>
              </a:rPr>
              <a:t>Avails treatment, makes upfront payment</a:t>
            </a:r>
          </a:p>
          <a:p>
            <a:pPr algn="ctr"/>
            <a:r>
              <a:rPr lang="en-US" sz="1600" b="1" dirty="0">
                <a:solidFill>
                  <a:srgbClr val="0000FF"/>
                </a:solidFill>
                <a:latin typeface="Times New Roman" pitchFamily="18" charset="0"/>
              </a:rPr>
              <a:t>Submits bills to TPA for reimbursement</a:t>
            </a:r>
          </a:p>
        </p:txBody>
      </p:sp>
      <p:sp>
        <p:nvSpPr>
          <p:cNvPr id="25" name="Line 22"/>
          <p:cNvSpPr>
            <a:spLocks noChangeShapeType="1"/>
          </p:cNvSpPr>
          <p:nvPr/>
        </p:nvSpPr>
        <p:spPr bwMode="auto">
          <a:xfrm rot="5384010">
            <a:off x="2819400" y="3581400"/>
            <a:ext cx="304800" cy="0"/>
          </a:xfrm>
          <a:prstGeom prst="line">
            <a:avLst/>
          </a:prstGeom>
          <a:noFill/>
          <a:ln w="38100">
            <a:solidFill>
              <a:srgbClr val="800080"/>
            </a:solidFill>
            <a:prstDash val="sysDot"/>
            <a:round/>
            <a:headEnd/>
            <a:tailEnd type="triangle" w="med" len="med"/>
          </a:ln>
        </p:spPr>
        <p:txBody>
          <a:bodyPr/>
          <a:lstStyle/>
          <a:p>
            <a:endParaRPr lang="en-US"/>
          </a:p>
        </p:txBody>
      </p:sp>
      <p:sp>
        <p:nvSpPr>
          <p:cNvPr id="4" name="TextBox 3">
            <a:extLst>
              <a:ext uri="{FF2B5EF4-FFF2-40B4-BE49-F238E27FC236}">
                <a16:creationId xmlns:a16="http://schemas.microsoft.com/office/drawing/2014/main" id="{3272A273-5FD0-405C-B6CE-89B1791E2B6A}"/>
              </a:ext>
            </a:extLst>
          </p:cNvPr>
          <p:cNvSpPr txBox="1"/>
          <p:nvPr/>
        </p:nvSpPr>
        <p:spPr>
          <a:xfrm rot="5400000">
            <a:off x="-511801" y="3446443"/>
            <a:ext cx="2223457" cy="43088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IN" sz="2200" dirty="0"/>
              <a:t>Reimbursement</a:t>
            </a:r>
          </a:p>
        </p:txBody>
      </p:sp>
      <p:sp>
        <p:nvSpPr>
          <p:cNvPr id="26" name="TextBox 25">
            <a:extLst>
              <a:ext uri="{FF2B5EF4-FFF2-40B4-BE49-F238E27FC236}">
                <a16:creationId xmlns:a16="http://schemas.microsoft.com/office/drawing/2014/main" id="{8799AC1B-562A-41E1-B943-94861788BA61}"/>
              </a:ext>
            </a:extLst>
          </p:cNvPr>
          <p:cNvSpPr txBox="1"/>
          <p:nvPr/>
        </p:nvSpPr>
        <p:spPr>
          <a:xfrm>
            <a:off x="9410505" y="523243"/>
            <a:ext cx="2057789" cy="43088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IN" sz="2200" dirty="0"/>
              <a:t>Cashless</a:t>
            </a:r>
          </a:p>
        </p:txBody>
      </p:sp>
      <p:sp>
        <p:nvSpPr>
          <p:cNvPr id="27" name="Arrow: Right 26">
            <a:extLst>
              <a:ext uri="{FF2B5EF4-FFF2-40B4-BE49-F238E27FC236}">
                <a16:creationId xmlns:a16="http://schemas.microsoft.com/office/drawing/2014/main" id="{C70F33B8-987E-4D93-AA79-E32C95BAF4DE}"/>
              </a:ext>
            </a:extLst>
          </p:cNvPr>
          <p:cNvSpPr/>
          <p:nvPr/>
        </p:nvSpPr>
        <p:spPr>
          <a:xfrm>
            <a:off x="942535" y="3511551"/>
            <a:ext cx="951258" cy="5417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Arrow: Right 27">
            <a:extLst>
              <a:ext uri="{FF2B5EF4-FFF2-40B4-BE49-F238E27FC236}">
                <a16:creationId xmlns:a16="http://schemas.microsoft.com/office/drawing/2014/main" id="{4DD51AA9-B1A3-4CB2-8C64-5A480FB36B71}"/>
              </a:ext>
            </a:extLst>
          </p:cNvPr>
          <p:cNvSpPr/>
          <p:nvPr/>
        </p:nvSpPr>
        <p:spPr>
          <a:xfrm rot="10800000">
            <a:off x="8305799" y="914400"/>
            <a:ext cx="1104705" cy="4308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dissolv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dissolve">
                                      <p:cBhvr>
                                        <p:cTn id="15" dur="500"/>
                                        <p:tgtEl>
                                          <p:spTgt spid="1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dissolve">
                                      <p:cBhvr>
                                        <p:cTn id="18" dur="500"/>
                                        <p:tgtEl>
                                          <p:spTgt spid="12"/>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dissolve">
                                      <p:cBhvr>
                                        <p:cTn id="26" dur="500"/>
                                        <p:tgtEl>
                                          <p:spTgt spid="6"/>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dissolve">
                                      <p:cBhvr>
                                        <p:cTn id="29" dur="500"/>
                                        <p:tgtEl>
                                          <p:spTgt spid="9"/>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dissolve">
                                      <p:cBhvr>
                                        <p:cTn id="40" dur="500"/>
                                        <p:tgtEl>
                                          <p:spTgt spid="19"/>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dissolv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dissolve">
                                      <p:cBhvr>
                                        <p:cTn id="48" dur="500"/>
                                        <p:tgtEl>
                                          <p:spTgt spid="7"/>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dissolve">
                                      <p:cBhvr>
                                        <p:cTn id="51" dur="500"/>
                                        <p:tgtEl>
                                          <p:spTgt spid="11"/>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dissolve">
                                      <p:cBhvr>
                                        <p:cTn id="54" dur="500"/>
                                        <p:tgtEl>
                                          <p:spTgt spid="14"/>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dissolv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dissolve">
                                      <p:cBhvr>
                                        <p:cTn id="62" dur="500"/>
                                        <p:tgtEl>
                                          <p:spTgt spid="2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dissolve">
                                      <p:cBhvr>
                                        <p:cTn id="65" dur="500"/>
                                        <p:tgtEl>
                                          <p:spTgt spid="23"/>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dissolve">
                                      <p:cBhvr>
                                        <p:cTn id="68" dur="500"/>
                                        <p:tgtEl>
                                          <p:spTgt spid="24"/>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dissolve">
                                      <p:cBhvr>
                                        <p:cTn id="7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p:bldP spid="11" grpId="0"/>
      <p:bldP spid="12" grpId="0" animBg="1"/>
      <p:bldP spid="13" grpId="0" animBg="1"/>
      <p:bldP spid="14" grpId="0" animBg="1"/>
      <p:bldP spid="15" grpId="0" animBg="1"/>
      <p:bldP spid="17" grpId="0"/>
      <p:bldP spid="18" grpId="0" animBg="1"/>
      <p:bldP spid="19" grpId="0" animBg="1"/>
      <p:bldP spid="21" grpId="0"/>
      <p:bldP spid="22" grpId="0" animBg="1"/>
      <p:bldP spid="23" grpId="0" animBg="1"/>
      <p:bldP spid="24" grpId="0"/>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70472-200C-4508-BF05-AB6DDD5DFF03}"/>
              </a:ext>
            </a:extLst>
          </p:cNvPr>
          <p:cNvSpPr>
            <a:spLocks noGrp="1"/>
          </p:cNvSpPr>
          <p:nvPr>
            <p:ph type="ctrTitle"/>
          </p:nvPr>
        </p:nvSpPr>
        <p:spPr>
          <a:xfrm>
            <a:off x="323557" y="133643"/>
            <a:ext cx="7474172" cy="1076179"/>
          </a:xfrm>
        </p:spPr>
        <p:txBody>
          <a:bodyPr vert="horz" lIns="91440" tIns="45720" rIns="91440" bIns="45720" rtlCol="0" anchor="ctr">
            <a:normAutofit fontScale="90000"/>
          </a:bodyPr>
          <a:lstStyle/>
          <a:p>
            <a:pPr algn="l"/>
            <a:r>
              <a:rPr lang="en-US" sz="4400" kern="1200" dirty="0">
                <a:solidFill>
                  <a:schemeClr val="tx1"/>
                </a:solidFill>
                <a:latin typeface="+mj-lt"/>
                <a:ea typeface="+mj-ea"/>
                <a:cs typeface="+mj-cs"/>
              </a:rPr>
              <a:t>Recent Regulatory Changes by IRDAI</a:t>
            </a:r>
          </a:p>
        </p:txBody>
      </p:sp>
      <p:sp>
        <p:nvSpPr>
          <p:cNvPr id="3" name="Subtitle 2">
            <a:extLst>
              <a:ext uri="{FF2B5EF4-FFF2-40B4-BE49-F238E27FC236}">
                <a16:creationId xmlns:a16="http://schemas.microsoft.com/office/drawing/2014/main" id="{B1463DB2-63AA-4A88-82E8-298683E8B998}"/>
              </a:ext>
            </a:extLst>
          </p:cNvPr>
          <p:cNvSpPr>
            <a:spLocks noGrp="1"/>
          </p:cNvSpPr>
          <p:nvPr>
            <p:ph type="subTitle" idx="1"/>
          </p:nvPr>
        </p:nvSpPr>
        <p:spPr>
          <a:xfrm>
            <a:off x="323557" y="1336431"/>
            <a:ext cx="8093256" cy="5387926"/>
          </a:xfrm>
        </p:spPr>
        <p:txBody>
          <a:bodyPr vert="horz" lIns="91440" tIns="45720" rIns="91440" bIns="45720" rtlCol="0" anchor="ctr">
            <a:normAutofit/>
          </a:bodyPr>
          <a:lstStyle/>
          <a:p>
            <a:pPr algn="l"/>
            <a:r>
              <a:rPr lang="en-US" sz="1800" dirty="0"/>
              <a:t>1. </a:t>
            </a:r>
            <a:r>
              <a:rPr lang="en-US" sz="1800" b="1" dirty="0"/>
              <a:t> </a:t>
            </a:r>
            <a:r>
              <a:rPr lang="en-US" sz="1800" dirty="0"/>
              <a:t>Certain exclusion not allowed in Health Insurance Policy:  </a:t>
            </a:r>
            <a:r>
              <a:rPr lang="en-US" sz="1400" dirty="0"/>
              <a:t>Internal Congenital, Genetic Disease, Disease after buying health insurance policy, Injury or illness due to hazardous activities, Treatment for metal illnesses, psychological disorder, Age related macular degeneration</a:t>
            </a:r>
          </a:p>
          <a:p>
            <a:pPr algn="l"/>
            <a:r>
              <a:rPr lang="en-US" sz="1800" dirty="0"/>
              <a:t>2. Standardization of Exclusion wordings</a:t>
            </a:r>
          </a:p>
          <a:p>
            <a:pPr algn="l"/>
            <a:r>
              <a:rPr lang="en-US" sz="1800" dirty="0"/>
              <a:t>3. Only 16 disease are allowed to be permanently exclusion in case of PED</a:t>
            </a:r>
          </a:p>
          <a:p>
            <a:pPr algn="l"/>
            <a:r>
              <a:rPr lang="en-US" sz="1800" dirty="0"/>
              <a:t>4. Coverage for </a:t>
            </a:r>
            <a:r>
              <a:rPr lang="en-US" sz="1800" dirty="0" err="1"/>
              <a:t>Morden</a:t>
            </a:r>
            <a:r>
              <a:rPr lang="en-US" sz="1800" dirty="0"/>
              <a:t> and advance treatment </a:t>
            </a:r>
          </a:p>
          <a:p>
            <a:pPr algn="l"/>
            <a:r>
              <a:rPr lang="en-US" sz="1800" dirty="0"/>
              <a:t>5. Moratorium of 8 Years. Means no claim can be rejected after completion of 8 years in a policy. </a:t>
            </a:r>
          </a:p>
          <a:p>
            <a:pPr algn="l"/>
            <a:r>
              <a:rPr lang="en-US" sz="1800" dirty="0"/>
              <a:t>6. Waiting period for lifestyle disease not allowed for more than 90 days</a:t>
            </a:r>
          </a:p>
          <a:p>
            <a:pPr algn="l"/>
            <a:r>
              <a:rPr lang="en-US" sz="1800" dirty="0"/>
              <a:t>7. Delay in a claim settlement beyond 30 days after receiving all the documents insurer need to pay 2% interest above the applicable bank rate.</a:t>
            </a:r>
          </a:p>
          <a:p>
            <a:pPr algn="l"/>
            <a:endParaRPr lang="en-US" sz="1800" dirty="0"/>
          </a:p>
          <a:p>
            <a:pPr marL="342900" indent="-228600" algn="l">
              <a:buFont typeface="Arial" panose="020B0604020202020204" pitchFamily="34" charset="0"/>
              <a:buChar char="•"/>
            </a:pPr>
            <a:endParaRPr lang="en-US" sz="1800" dirty="0"/>
          </a:p>
        </p:txBody>
      </p:sp>
      <p:sp>
        <p:nvSpPr>
          <p:cNvPr id="22" name="Rectangle 2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6" descr="Checkmark">
            <a:extLst>
              <a:ext uri="{FF2B5EF4-FFF2-40B4-BE49-F238E27FC236}">
                <a16:creationId xmlns:a16="http://schemas.microsoft.com/office/drawing/2014/main" id="{88665255-CF45-4059-819E-DD958AE3B8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804827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0">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3833D20-5B9B-4706-889D-DA1EE826373B}"/>
              </a:ext>
            </a:extLst>
          </p:cNvPr>
          <p:cNvSpPr>
            <a:spLocks noGrp="1"/>
          </p:cNvSpPr>
          <p:nvPr>
            <p:ph type="ctrTitle"/>
          </p:nvPr>
        </p:nvSpPr>
        <p:spPr>
          <a:xfrm>
            <a:off x="312724" y="3433763"/>
            <a:ext cx="3197013" cy="2743200"/>
          </a:xfrm>
        </p:spPr>
        <p:txBody>
          <a:bodyPr vert="horz" lIns="91440" tIns="45720" rIns="91440" bIns="45720" rtlCol="0" anchor="t">
            <a:normAutofit/>
          </a:bodyPr>
          <a:lstStyle/>
          <a:p>
            <a:r>
              <a:rPr lang="en-US" sz="4800" kern="1200">
                <a:solidFill>
                  <a:schemeClr val="bg1"/>
                </a:solidFill>
                <a:latin typeface="+mj-lt"/>
                <a:ea typeface="+mj-ea"/>
                <a:cs typeface="+mj-cs"/>
              </a:rPr>
              <a:t>Claim Documents</a:t>
            </a:r>
          </a:p>
        </p:txBody>
      </p:sp>
      <p:pic>
        <p:nvPicPr>
          <p:cNvPr id="26" name="Graphic 7" descr="Checkmark">
            <a:extLst>
              <a:ext uri="{FF2B5EF4-FFF2-40B4-BE49-F238E27FC236}">
                <a16:creationId xmlns:a16="http://schemas.microsoft.com/office/drawing/2014/main" id="{D6F1999A-F558-4C79-BAC0-1EFD012EFD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4" name="Rectangle 3">
            <a:extLst>
              <a:ext uri="{FF2B5EF4-FFF2-40B4-BE49-F238E27FC236}">
                <a16:creationId xmlns:a16="http://schemas.microsoft.com/office/drawing/2014/main" id="{AD51D039-9D2B-4653-8A40-A5CAC214C713}"/>
              </a:ext>
            </a:extLst>
          </p:cNvPr>
          <p:cNvSpPr/>
          <p:nvPr/>
        </p:nvSpPr>
        <p:spPr>
          <a:xfrm>
            <a:off x="4330719" y="641615"/>
            <a:ext cx="7289799" cy="5533496"/>
          </a:xfrm>
          <a:prstGeom prst="rect">
            <a:avLst/>
          </a:prstGeom>
        </p:spPr>
        <p:txBody>
          <a:bodyPr vert="horz" lIns="91440" tIns="45720" rIns="91440" bIns="45720" rtlCol="0" anchor="ctr">
            <a:normAutofit/>
          </a:bodyPr>
          <a:lstStyle/>
          <a:p>
            <a:pPr>
              <a:lnSpc>
                <a:spcPct val="90000"/>
              </a:lnSpc>
              <a:spcAft>
                <a:spcPts val="1000"/>
              </a:spcAft>
            </a:pPr>
            <a:r>
              <a:rPr lang="en-US" sz="1300" b="1" dirty="0"/>
              <a:t>The reimbursement claim is to be supported with the following documents and submitted within the prescribed time limit</a:t>
            </a:r>
            <a:r>
              <a:rPr lang="en-US" sz="1300" dirty="0"/>
              <a:t>.</a:t>
            </a:r>
          </a:p>
          <a:p>
            <a:pPr marL="342900" lvl="0" indent="-228600">
              <a:lnSpc>
                <a:spcPct val="90000"/>
              </a:lnSpc>
              <a:spcAft>
                <a:spcPts val="1000"/>
              </a:spcAft>
              <a:buFont typeface="Arial" panose="020B0604020202020204" pitchFamily="34" charset="0"/>
              <a:buChar char="•"/>
            </a:pPr>
            <a:r>
              <a:rPr lang="en-US" sz="1300" dirty="0"/>
              <a:t>Duly Completed claim form</a:t>
            </a:r>
          </a:p>
          <a:p>
            <a:pPr marL="342900" lvl="0" indent="-228600">
              <a:lnSpc>
                <a:spcPct val="90000"/>
              </a:lnSpc>
              <a:spcAft>
                <a:spcPts val="1000"/>
              </a:spcAft>
              <a:buFont typeface="Arial" panose="020B0604020202020204" pitchFamily="34" charset="0"/>
              <a:buChar char="•"/>
            </a:pPr>
            <a:r>
              <a:rPr lang="en-US" sz="1300" dirty="0"/>
              <a:t>Photo Identity proof of the patient</a:t>
            </a:r>
          </a:p>
          <a:p>
            <a:pPr marL="342900" lvl="0" indent="-228600">
              <a:lnSpc>
                <a:spcPct val="90000"/>
              </a:lnSpc>
              <a:spcAft>
                <a:spcPts val="1000"/>
              </a:spcAft>
              <a:buFont typeface="Arial" panose="020B0604020202020204" pitchFamily="34" charset="0"/>
              <a:buChar char="•"/>
            </a:pPr>
            <a:r>
              <a:rPr lang="en-US" sz="1300" dirty="0"/>
              <a:t>Medical practitioner’s prescription advising admission</a:t>
            </a:r>
          </a:p>
          <a:p>
            <a:pPr marL="342900" lvl="0" indent="-228600">
              <a:lnSpc>
                <a:spcPct val="90000"/>
              </a:lnSpc>
              <a:spcAft>
                <a:spcPts val="1000"/>
              </a:spcAft>
              <a:buFont typeface="Arial" panose="020B0604020202020204" pitchFamily="34" charset="0"/>
              <a:buChar char="•"/>
            </a:pPr>
            <a:r>
              <a:rPr lang="en-US" sz="1300" dirty="0"/>
              <a:t>Original bills with itemized break-up</a:t>
            </a:r>
          </a:p>
          <a:p>
            <a:pPr marL="342900" lvl="0" indent="-228600">
              <a:lnSpc>
                <a:spcPct val="90000"/>
              </a:lnSpc>
              <a:spcAft>
                <a:spcPts val="1000"/>
              </a:spcAft>
              <a:buFont typeface="Arial" panose="020B0604020202020204" pitchFamily="34" charset="0"/>
              <a:buChar char="•"/>
            </a:pPr>
            <a:r>
              <a:rPr lang="en-US" sz="1300" dirty="0"/>
              <a:t>Payment receipts</a:t>
            </a:r>
          </a:p>
          <a:p>
            <a:pPr marL="342900" lvl="0" indent="-228600">
              <a:lnSpc>
                <a:spcPct val="90000"/>
              </a:lnSpc>
              <a:spcAft>
                <a:spcPts val="1000"/>
              </a:spcAft>
              <a:buFont typeface="Arial" panose="020B0604020202020204" pitchFamily="34" charset="0"/>
              <a:buChar char="•"/>
            </a:pPr>
            <a:r>
              <a:rPr lang="en-US" sz="1300" dirty="0"/>
              <a:t>Discharge summary including complete medical history of the patient along with other details. </a:t>
            </a:r>
          </a:p>
          <a:p>
            <a:pPr marL="342900" lvl="0" indent="-228600">
              <a:lnSpc>
                <a:spcPct val="90000"/>
              </a:lnSpc>
              <a:spcAft>
                <a:spcPts val="1000"/>
              </a:spcAft>
              <a:buFont typeface="Arial" panose="020B0604020202020204" pitchFamily="34" charset="0"/>
              <a:buChar char="•"/>
            </a:pPr>
            <a:r>
              <a:rPr lang="en-US" sz="1300" dirty="0"/>
              <a:t>Investigation/ Diagnostic  test reports etc. supported by the prescription from attending medical practitioner </a:t>
            </a:r>
          </a:p>
          <a:p>
            <a:pPr marL="342900" lvl="0" indent="-228600">
              <a:lnSpc>
                <a:spcPct val="90000"/>
              </a:lnSpc>
              <a:spcAft>
                <a:spcPts val="1000"/>
              </a:spcAft>
              <a:buFont typeface="Arial" panose="020B0604020202020204" pitchFamily="34" charset="0"/>
              <a:buChar char="•"/>
            </a:pPr>
            <a:r>
              <a:rPr lang="en-US" sz="1300" dirty="0"/>
              <a:t>OT notes or Surgeon’s certificate giving details of the operation performed (for surgical cases).</a:t>
            </a:r>
          </a:p>
          <a:p>
            <a:pPr marL="342900" lvl="0" indent="-228600">
              <a:lnSpc>
                <a:spcPct val="90000"/>
              </a:lnSpc>
              <a:spcAft>
                <a:spcPts val="1000"/>
              </a:spcAft>
              <a:buFont typeface="Arial" panose="020B0604020202020204" pitchFamily="34" charset="0"/>
              <a:buChar char="•"/>
            </a:pPr>
            <a:r>
              <a:rPr lang="en-US" sz="1300" dirty="0"/>
              <a:t>Sticker/Invoice of the Implants, wherever applicable.</a:t>
            </a:r>
          </a:p>
          <a:p>
            <a:pPr marL="342900" lvl="0" indent="-228600">
              <a:lnSpc>
                <a:spcPct val="90000"/>
              </a:lnSpc>
              <a:spcAft>
                <a:spcPts val="1000"/>
              </a:spcAft>
              <a:buFont typeface="Arial" panose="020B0604020202020204" pitchFamily="34" charset="0"/>
              <a:buChar char="•"/>
            </a:pPr>
            <a:r>
              <a:rPr lang="en-US" sz="1300" dirty="0"/>
              <a:t>MLR(Medico Legal Report copy if carried out and FIR (First information report) if registered, where ever applicable.</a:t>
            </a:r>
          </a:p>
          <a:p>
            <a:pPr marL="342900" lvl="0" indent="-228600">
              <a:lnSpc>
                <a:spcPct val="90000"/>
              </a:lnSpc>
              <a:spcAft>
                <a:spcPts val="1000"/>
              </a:spcAft>
              <a:buFont typeface="Arial" panose="020B0604020202020204" pitchFamily="34" charset="0"/>
              <a:buChar char="•"/>
            </a:pPr>
            <a:r>
              <a:rPr lang="en-US" sz="1300" dirty="0"/>
              <a:t>NEFT Details (to enable direct credit of claim amount in bank account)  and cancelled cheque</a:t>
            </a:r>
          </a:p>
          <a:p>
            <a:pPr marL="342900" lvl="0" indent="-228600">
              <a:lnSpc>
                <a:spcPct val="90000"/>
              </a:lnSpc>
              <a:spcAft>
                <a:spcPts val="1000"/>
              </a:spcAft>
              <a:buFont typeface="Arial" panose="020B0604020202020204" pitchFamily="34" charset="0"/>
              <a:buChar char="•"/>
            </a:pPr>
            <a:r>
              <a:rPr lang="en-US" sz="1300" dirty="0"/>
              <a:t> KYC (Identity proof with Address) of the proposer, where  claim liability is above Rs 1 Lakh as per AML Guidelines</a:t>
            </a:r>
          </a:p>
          <a:p>
            <a:pPr marL="342900" lvl="0" indent="-228600">
              <a:lnSpc>
                <a:spcPct val="90000"/>
              </a:lnSpc>
              <a:spcAft>
                <a:spcPts val="1000"/>
              </a:spcAft>
              <a:buFont typeface="Arial" panose="020B0604020202020204" pitchFamily="34" charset="0"/>
              <a:buChar char="•"/>
            </a:pPr>
            <a:r>
              <a:rPr lang="en-US" sz="1300" dirty="0"/>
              <a:t>Legal heir/succession certificate , wherever applicable </a:t>
            </a:r>
          </a:p>
          <a:p>
            <a:pPr marL="342900" lvl="0" indent="-228600">
              <a:lnSpc>
                <a:spcPct val="90000"/>
              </a:lnSpc>
              <a:spcAft>
                <a:spcPts val="1000"/>
              </a:spcAft>
              <a:buFont typeface="Arial" panose="020B0604020202020204" pitchFamily="34" charset="0"/>
              <a:buChar char="•"/>
            </a:pPr>
            <a:r>
              <a:rPr lang="en-US" sz="1300" dirty="0"/>
              <a:t>Any other relevant document required by Company/TPA for assessment of the claim.</a:t>
            </a:r>
          </a:p>
        </p:txBody>
      </p:sp>
    </p:spTree>
    <p:extLst>
      <p:ext uri="{BB962C8B-B14F-4D97-AF65-F5344CB8AC3E}">
        <p14:creationId xmlns:p14="http://schemas.microsoft.com/office/powerpoint/2010/main" val="3050902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0476691-B64C-40E1-A8D6-B6A792BF6DC4}"/>
              </a:ext>
            </a:extLst>
          </p:cNvPr>
          <p:cNvSpPr>
            <a:spLocks noGrp="1"/>
          </p:cNvSpPr>
          <p:nvPr>
            <p:ph type="ctrTitle"/>
          </p:nvPr>
        </p:nvSpPr>
        <p:spPr>
          <a:xfrm>
            <a:off x="1098468" y="885651"/>
            <a:ext cx="3229803" cy="4624603"/>
          </a:xfrm>
        </p:spPr>
        <p:txBody>
          <a:bodyPr vert="horz" lIns="91440" tIns="45720" rIns="91440" bIns="45720" rtlCol="0" anchor="ctr">
            <a:normAutofit/>
          </a:bodyPr>
          <a:lstStyle/>
          <a:p>
            <a:pPr algn="l"/>
            <a:r>
              <a:rPr lang="en-US" sz="4400" kern="1200">
                <a:solidFill>
                  <a:srgbClr val="FFFFFF"/>
                </a:solidFill>
                <a:latin typeface="+mj-lt"/>
                <a:ea typeface="+mj-ea"/>
                <a:cs typeface="+mj-cs"/>
              </a:rPr>
              <a:t>Common reasons behind health insurance claims rejection</a:t>
            </a:r>
          </a:p>
        </p:txBody>
      </p:sp>
      <p:sp>
        <p:nvSpPr>
          <p:cNvPr id="3" name="Subtitle 2">
            <a:extLst>
              <a:ext uri="{FF2B5EF4-FFF2-40B4-BE49-F238E27FC236}">
                <a16:creationId xmlns:a16="http://schemas.microsoft.com/office/drawing/2014/main" id="{3F64180D-22C5-4D26-BCF1-B3AA1CB49236}"/>
              </a:ext>
            </a:extLst>
          </p:cNvPr>
          <p:cNvSpPr>
            <a:spLocks noGrp="1"/>
          </p:cNvSpPr>
          <p:nvPr>
            <p:ph type="subTitle" idx="1"/>
          </p:nvPr>
        </p:nvSpPr>
        <p:spPr>
          <a:xfrm>
            <a:off x="4978708" y="885651"/>
            <a:ext cx="6525220" cy="5079051"/>
          </a:xfrm>
        </p:spPr>
        <p:txBody>
          <a:bodyPr vert="horz" lIns="91440" tIns="45720" rIns="91440" bIns="45720" rtlCol="0" anchor="t">
            <a:normAutofit/>
          </a:bodyPr>
          <a:lstStyle/>
          <a:p>
            <a:pPr marL="342900" indent="-228600" algn="l">
              <a:lnSpc>
                <a:spcPct val="100000"/>
              </a:lnSpc>
              <a:buFont typeface="Arial" panose="020B0604020202020204" pitchFamily="34" charset="0"/>
              <a:buChar char="•"/>
            </a:pPr>
            <a:r>
              <a:rPr lang="en-US" sz="3200" dirty="0"/>
              <a:t>Incorrect information in proposal form</a:t>
            </a:r>
          </a:p>
          <a:p>
            <a:pPr marL="342900" indent="-228600" algn="l">
              <a:lnSpc>
                <a:spcPct val="100000"/>
              </a:lnSpc>
              <a:buFont typeface="Arial" panose="020B0604020202020204" pitchFamily="34" charset="0"/>
              <a:buChar char="•"/>
            </a:pPr>
            <a:r>
              <a:rPr lang="en-US" sz="3200" dirty="0"/>
              <a:t>Waiting Period clause</a:t>
            </a:r>
          </a:p>
          <a:p>
            <a:pPr marL="342900" indent="-228600" algn="l">
              <a:lnSpc>
                <a:spcPct val="100000"/>
              </a:lnSpc>
              <a:buFont typeface="Arial" panose="020B0604020202020204" pitchFamily="34" charset="0"/>
              <a:buChar char="•"/>
            </a:pPr>
            <a:r>
              <a:rPr lang="en-US" sz="3200" dirty="0"/>
              <a:t>Pre-existing disease</a:t>
            </a:r>
          </a:p>
          <a:p>
            <a:pPr marL="342900" indent="-228600" algn="l">
              <a:lnSpc>
                <a:spcPct val="100000"/>
              </a:lnSpc>
              <a:buFont typeface="Arial" panose="020B0604020202020204" pitchFamily="34" charset="0"/>
              <a:buChar char="•"/>
            </a:pPr>
            <a:r>
              <a:rPr lang="en-US" sz="3200" dirty="0"/>
              <a:t>Not knowing the exclusions</a:t>
            </a:r>
          </a:p>
          <a:p>
            <a:pPr marL="342900" indent="-228600" algn="l">
              <a:lnSpc>
                <a:spcPct val="100000"/>
              </a:lnSpc>
              <a:buFont typeface="Arial" panose="020B0604020202020204" pitchFamily="34" charset="0"/>
              <a:buChar char="•"/>
            </a:pPr>
            <a:r>
              <a:rPr lang="en-US" sz="3200" dirty="0"/>
              <a:t>Lapse of Policy</a:t>
            </a:r>
          </a:p>
          <a:p>
            <a:pPr marL="342900" indent="-228600" algn="l">
              <a:lnSpc>
                <a:spcPct val="100000"/>
              </a:lnSpc>
              <a:buFont typeface="Arial" panose="020B0604020202020204" pitchFamily="34" charset="0"/>
              <a:buChar char="•"/>
            </a:pPr>
            <a:r>
              <a:rPr lang="en-US" sz="3200" dirty="0"/>
              <a:t>Late intimation to insurer</a:t>
            </a:r>
          </a:p>
          <a:p>
            <a:pPr algn="l">
              <a:lnSpc>
                <a:spcPct val="100000"/>
              </a:lnSpc>
            </a:pPr>
            <a:endParaRPr lang="en-US" dirty="0"/>
          </a:p>
        </p:txBody>
      </p:sp>
    </p:spTree>
    <p:extLst>
      <p:ext uri="{BB962C8B-B14F-4D97-AF65-F5344CB8AC3E}">
        <p14:creationId xmlns:p14="http://schemas.microsoft.com/office/powerpoint/2010/main" val="228515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BF13785-8624-4A96-8A5F-E112E290C927}"/>
              </a:ext>
            </a:extLst>
          </p:cNvPr>
          <p:cNvSpPr>
            <a:spLocks noGrp="1"/>
          </p:cNvSpPr>
          <p:nvPr>
            <p:ph type="ctrTitle"/>
          </p:nvPr>
        </p:nvSpPr>
        <p:spPr>
          <a:xfrm>
            <a:off x="958506" y="800392"/>
            <a:ext cx="10264697" cy="1212102"/>
          </a:xfrm>
        </p:spPr>
        <p:txBody>
          <a:bodyPr vert="horz" lIns="91440" tIns="45720" rIns="91440" bIns="45720" rtlCol="0" anchor="ctr">
            <a:normAutofit/>
          </a:bodyPr>
          <a:lstStyle/>
          <a:p>
            <a:pPr algn="l"/>
            <a:r>
              <a:rPr lang="en-US" sz="4000" kern="1200" dirty="0">
                <a:solidFill>
                  <a:srgbClr val="FFFFFF"/>
                </a:solidFill>
                <a:latin typeface="+mj-lt"/>
                <a:ea typeface="+mj-ea"/>
                <a:cs typeface="+mj-cs"/>
              </a:rPr>
              <a:t>How to prevent claim rejection</a:t>
            </a:r>
          </a:p>
        </p:txBody>
      </p:sp>
      <p:sp>
        <p:nvSpPr>
          <p:cNvPr id="3" name="Subtitle 2">
            <a:extLst>
              <a:ext uri="{FF2B5EF4-FFF2-40B4-BE49-F238E27FC236}">
                <a16:creationId xmlns:a16="http://schemas.microsoft.com/office/drawing/2014/main" id="{3DCE0FF3-95DF-4140-A94E-A6EB1B46A281}"/>
              </a:ext>
            </a:extLst>
          </p:cNvPr>
          <p:cNvSpPr>
            <a:spLocks noGrp="1"/>
          </p:cNvSpPr>
          <p:nvPr>
            <p:ph type="subTitle" idx="1"/>
          </p:nvPr>
        </p:nvSpPr>
        <p:spPr>
          <a:xfrm>
            <a:off x="958506" y="2341848"/>
            <a:ext cx="10593309" cy="4516152"/>
          </a:xfrm>
        </p:spPr>
        <p:txBody>
          <a:bodyPr vert="horz" lIns="91440" tIns="45720" rIns="91440" bIns="45720" rtlCol="0" anchor="ctr">
            <a:noAutofit/>
          </a:bodyPr>
          <a:lstStyle/>
          <a:p>
            <a:pPr marL="342900" indent="-228600" algn="l">
              <a:buFont typeface="Arial" panose="020B0604020202020204" pitchFamily="34" charset="0"/>
              <a:buChar char="•"/>
            </a:pPr>
            <a:r>
              <a:rPr lang="en-US" sz="1250" dirty="0"/>
              <a:t>First and foremost, keep in mind to go through all the policy wordings in addition to terms and conditions in a detailed manner. Being unaware of exclusions, deductibles, and claim processes and other critical details will end up getting you confused or regretting the decision of investing in the wrong policy.</a:t>
            </a:r>
            <a:br>
              <a:rPr lang="en-US" sz="1250" dirty="0"/>
            </a:br>
            <a:r>
              <a:rPr lang="en-US" sz="1250" dirty="0"/>
              <a:t> </a:t>
            </a:r>
          </a:p>
          <a:p>
            <a:pPr marL="342900" indent="-228600" algn="l">
              <a:buFont typeface="Arial" panose="020B0604020202020204" pitchFamily="34" charset="0"/>
              <a:buChar char="•"/>
            </a:pPr>
            <a:r>
              <a:rPr lang="en-US" sz="1250" dirty="0"/>
              <a:t>The best thing you can do to avoid the insurance claim rejected status is to fill up the form yourself and in case of any doubts, take the help of the insurer or agent. Don’t get the form filled by anyone else, other than yourself. Double-checking the insurance claim for accuracy is what you should also practice.</a:t>
            </a:r>
            <a:br>
              <a:rPr lang="en-US" sz="1250" dirty="0"/>
            </a:br>
            <a:r>
              <a:rPr lang="en-US" sz="1250" dirty="0"/>
              <a:t> </a:t>
            </a:r>
          </a:p>
          <a:p>
            <a:pPr marL="342900" indent="-228600" algn="l">
              <a:buFont typeface="Arial" panose="020B0604020202020204" pitchFamily="34" charset="0"/>
              <a:buChar char="•"/>
            </a:pPr>
            <a:r>
              <a:rPr lang="en-US" sz="1250" dirty="0"/>
              <a:t>Giving correct information regarding medical condition is something that you should do without giving a second thought, if you want to prevent claim rejection at a point when you need the medical help the most.</a:t>
            </a:r>
            <a:br>
              <a:rPr lang="en-US" sz="1250" dirty="0"/>
            </a:br>
            <a:r>
              <a:rPr lang="en-US" sz="1250" dirty="0"/>
              <a:t> </a:t>
            </a:r>
          </a:p>
          <a:p>
            <a:pPr marL="342900" indent="-228600" algn="l">
              <a:buFont typeface="Arial" panose="020B0604020202020204" pitchFamily="34" charset="0"/>
              <a:buChar char="•"/>
            </a:pPr>
            <a:r>
              <a:rPr lang="en-US" sz="1250" dirty="0"/>
              <a:t>One must not forget to make copies of all the documents they provide with the claim form for the health insurance policy. By doing so, it will be easy for the policyholder to provide TPA with the reference, in case the need arises in the future.</a:t>
            </a:r>
            <a:br>
              <a:rPr lang="en-US" sz="1250" dirty="0"/>
            </a:br>
            <a:r>
              <a:rPr lang="en-US" sz="1250" dirty="0"/>
              <a:t> </a:t>
            </a:r>
          </a:p>
          <a:p>
            <a:pPr marL="342900" indent="-228600" algn="l">
              <a:buFont typeface="Arial" panose="020B0604020202020204" pitchFamily="34" charset="0"/>
              <a:buChar char="•"/>
            </a:pPr>
            <a:r>
              <a:rPr lang="en-US" sz="1250" dirty="0"/>
              <a:t>Providing all medical records to the TPA or Third Party Administrator is an essential element to keep in mind. If it is the case of post-</a:t>
            </a:r>
            <a:r>
              <a:rPr lang="en-US" sz="1250" dirty="0" err="1"/>
              <a:t>hospitalisation</a:t>
            </a:r>
            <a:r>
              <a:rPr lang="en-US" sz="1250" dirty="0"/>
              <a:t> costs incurred, providing the details and submission must be carried out within a span of 90 days from the </a:t>
            </a:r>
            <a:r>
              <a:rPr lang="en-US" sz="1250" dirty="0" err="1"/>
              <a:t>hospitalisation</a:t>
            </a:r>
            <a:r>
              <a:rPr lang="en-US" sz="1250" dirty="0"/>
              <a:t> date.</a:t>
            </a:r>
            <a:br>
              <a:rPr lang="en-US" sz="1250" dirty="0"/>
            </a:br>
            <a:r>
              <a:rPr lang="en-US" sz="1250" dirty="0"/>
              <a:t> </a:t>
            </a:r>
          </a:p>
          <a:p>
            <a:pPr marL="342900" indent="-228600" algn="l">
              <a:buFont typeface="Arial" panose="020B0604020202020204" pitchFamily="34" charset="0"/>
              <a:buChar char="•"/>
            </a:pPr>
            <a:r>
              <a:rPr lang="en-US" sz="1250" dirty="0"/>
              <a:t>Renewing the health insurance policy within the time frame will help you avoid any inconvenience at the time of claiming. Though a 30-day grace period is provided by the insurer, it is important for one to renew their policy beforehand. </a:t>
            </a:r>
            <a:br>
              <a:rPr lang="en-US" sz="1250" dirty="0"/>
            </a:br>
            <a:r>
              <a:rPr lang="en-US" sz="1250" dirty="0"/>
              <a:t> </a:t>
            </a:r>
          </a:p>
          <a:p>
            <a:pPr marL="342900" indent="-228600" algn="l">
              <a:buFont typeface="Arial" panose="020B0604020202020204" pitchFamily="34" charset="0"/>
              <a:buChar char="•"/>
            </a:pPr>
            <a:r>
              <a:rPr lang="en-US" sz="1250" dirty="0"/>
              <a:t>For planned </a:t>
            </a:r>
            <a:r>
              <a:rPr lang="en-US" sz="1250" dirty="0" err="1"/>
              <a:t>hospitalisation</a:t>
            </a:r>
            <a:r>
              <a:rPr lang="en-US" sz="1250" dirty="0"/>
              <a:t>, it’s better to look for the insurer’s approval in advance. However, in case of a medical emergency, one can proceed with the treatment and inform the insurer within 2 or 3 days of </a:t>
            </a:r>
            <a:r>
              <a:rPr lang="en-US" sz="1250" dirty="0" err="1"/>
              <a:t>hospitalisation</a:t>
            </a:r>
            <a:r>
              <a:rPr lang="en-US" sz="1250" dirty="0"/>
              <a:t>.</a:t>
            </a:r>
          </a:p>
        </p:txBody>
      </p:sp>
    </p:spTree>
    <p:extLst>
      <p:ext uri="{BB962C8B-B14F-4D97-AF65-F5344CB8AC3E}">
        <p14:creationId xmlns:p14="http://schemas.microsoft.com/office/powerpoint/2010/main" val="3791941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4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5B52A28-FD5F-4FF9-822D-737B4238E2CE}"/>
              </a:ext>
            </a:extLst>
          </p:cNvPr>
          <p:cNvSpPr>
            <a:spLocks noGrp="1"/>
          </p:cNvSpPr>
          <p:nvPr>
            <p:ph type="ctrTitle"/>
          </p:nvPr>
        </p:nvSpPr>
        <p:spPr>
          <a:xfrm>
            <a:off x="1098468" y="885651"/>
            <a:ext cx="3229803" cy="4624603"/>
          </a:xfrm>
        </p:spPr>
        <p:txBody>
          <a:bodyPr vert="horz" lIns="91440" tIns="45720" rIns="91440" bIns="45720" rtlCol="0" anchor="ctr">
            <a:normAutofit/>
          </a:bodyPr>
          <a:lstStyle/>
          <a:p>
            <a:pPr algn="l"/>
            <a:r>
              <a:rPr lang="en-US" sz="3700" kern="1200">
                <a:solidFill>
                  <a:srgbClr val="FFFFFF"/>
                </a:solidFill>
                <a:latin typeface="+mj-lt"/>
                <a:ea typeface="+mj-ea"/>
                <a:cs typeface="+mj-cs"/>
              </a:rPr>
              <a:t>Should I buy Corona specific policy or comprehensive health insurance policy</a:t>
            </a:r>
          </a:p>
        </p:txBody>
      </p:sp>
      <p:sp>
        <p:nvSpPr>
          <p:cNvPr id="3" name="Subtitle 2">
            <a:extLst>
              <a:ext uri="{FF2B5EF4-FFF2-40B4-BE49-F238E27FC236}">
                <a16:creationId xmlns:a16="http://schemas.microsoft.com/office/drawing/2014/main" id="{73ECFEF4-0C81-4BB3-B364-04C14670C5ED}"/>
              </a:ext>
            </a:extLst>
          </p:cNvPr>
          <p:cNvSpPr>
            <a:spLocks noGrp="1"/>
          </p:cNvSpPr>
          <p:nvPr>
            <p:ph type="subTitle" idx="1"/>
          </p:nvPr>
        </p:nvSpPr>
        <p:spPr>
          <a:xfrm>
            <a:off x="4978708" y="563919"/>
            <a:ext cx="6525220" cy="6032698"/>
          </a:xfrm>
        </p:spPr>
        <p:txBody>
          <a:bodyPr vert="horz" lIns="91440" tIns="45720" rIns="91440" bIns="45720" rtlCol="0" anchor="t">
            <a:normAutofit lnSpcReduction="10000"/>
          </a:bodyPr>
          <a:lstStyle/>
          <a:p>
            <a:pPr algn="l">
              <a:lnSpc>
                <a:spcPct val="100000"/>
              </a:lnSpc>
            </a:pPr>
            <a:r>
              <a:rPr lang="en-US" sz="1400" b="1" dirty="0"/>
              <a:t>ADVANTAGES OF CORONA KAVACH POLICY</a:t>
            </a:r>
          </a:p>
          <a:p>
            <a:pPr algn="l">
              <a:lnSpc>
                <a:spcPct val="100000"/>
              </a:lnSpc>
            </a:pPr>
            <a:endParaRPr lang="en-US" sz="1400" b="1" dirty="0"/>
          </a:p>
          <a:p>
            <a:pPr marL="285750" indent="-228600" algn="l">
              <a:lnSpc>
                <a:spcPct val="100000"/>
              </a:lnSpc>
              <a:spcBef>
                <a:spcPts val="0"/>
              </a:spcBef>
              <a:buFont typeface="Arial" panose="020B0604020202020204" pitchFamily="34" charset="0"/>
              <a:buChar char="•"/>
            </a:pPr>
            <a:r>
              <a:rPr lang="en-US" sz="1200" dirty="0"/>
              <a:t>No Room Rent Limit: The policy doesn’t have a room rent limit. So, policyholders don’t have to shell out money from their own pockets. </a:t>
            </a:r>
          </a:p>
          <a:p>
            <a:pPr marL="285750" indent="-228600" algn="l">
              <a:lnSpc>
                <a:spcPct val="100000"/>
              </a:lnSpc>
              <a:spcBef>
                <a:spcPts val="0"/>
              </a:spcBef>
              <a:buFont typeface="Arial" panose="020B0604020202020204" pitchFamily="34" charset="0"/>
              <a:buChar char="•"/>
            </a:pPr>
            <a:endParaRPr lang="en-US" sz="1200" dirty="0"/>
          </a:p>
          <a:p>
            <a:pPr marL="285750" indent="-228600" algn="l">
              <a:lnSpc>
                <a:spcPct val="100000"/>
              </a:lnSpc>
              <a:spcBef>
                <a:spcPts val="0"/>
              </a:spcBef>
              <a:buFont typeface="Arial" panose="020B0604020202020204" pitchFamily="34" charset="0"/>
              <a:buChar char="•"/>
            </a:pPr>
            <a:r>
              <a:rPr lang="en-US" sz="1200" dirty="0"/>
              <a:t>Shorter waiting period: Corona </a:t>
            </a:r>
            <a:r>
              <a:rPr lang="en-US" sz="1200" dirty="0" err="1"/>
              <a:t>Kavach</a:t>
            </a:r>
            <a:r>
              <a:rPr lang="en-US" sz="1200" dirty="0"/>
              <a:t> Policy has a short waiting period of 15 days. This means Covid-19 will be covered after 15 days from the issuance of your policy.</a:t>
            </a:r>
          </a:p>
          <a:p>
            <a:pPr marL="285750" indent="-228600" algn="l">
              <a:lnSpc>
                <a:spcPct val="100000"/>
              </a:lnSpc>
              <a:spcBef>
                <a:spcPts val="0"/>
              </a:spcBef>
              <a:buFont typeface="Arial" panose="020B0604020202020204" pitchFamily="34" charset="0"/>
              <a:buChar char="•"/>
            </a:pPr>
            <a:endParaRPr lang="en-US" sz="1200" dirty="0"/>
          </a:p>
          <a:p>
            <a:pPr marL="285750" indent="-228600" algn="l">
              <a:lnSpc>
                <a:spcPct val="100000"/>
              </a:lnSpc>
              <a:spcBef>
                <a:spcPts val="0"/>
              </a:spcBef>
              <a:buFont typeface="Arial" panose="020B0604020202020204" pitchFamily="34" charset="0"/>
              <a:buChar char="•"/>
            </a:pPr>
            <a:r>
              <a:rPr lang="en-US" sz="1200" dirty="0"/>
              <a:t>Covid-19 coverage: All Covid-19 related hospitalization expenses are covered under the policy including PPE kit, gloves, mask, ICU expenses, ventilator charges, specialist fees.</a:t>
            </a:r>
          </a:p>
          <a:p>
            <a:pPr marL="285750" indent="-228600" algn="l">
              <a:lnSpc>
                <a:spcPct val="100000"/>
              </a:lnSpc>
              <a:spcBef>
                <a:spcPts val="0"/>
              </a:spcBef>
              <a:buFont typeface="Arial" panose="020B0604020202020204" pitchFamily="34" charset="0"/>
              <a:buChar char="•"/>
            </a:pPr>
            <a:endParaRPr lang="en-US" sz="1200" dirty="0"/>
          </a:p>
          <a:p>
            <a:pPr marL="285750" indent="-228600" algn="l">
              <a:lnSpc>
                <a:spcPct val="100000"/>
              </a:lnSpc>
              <a:spcBef>
                <a:spcPts val="0"/>
              </a:spcBef>
              <a:buFont typeface="Arial" panose="020B0604020202020204" pitchFamily="34" charset="0"/>
              <a:buChar char="•"/>
            </a:pPr>
            <a:r>
              <a:rPr lang="en-US" sz="1200" dirty="0"/>
              <a:t>Treatment at home covered: Insurer will cover the costs of treatment at home on a positive diagnosis of Covid-19 from a government authorized diagnostic Centre; maximum up to 14 days per incident.</a:t>
            </a:r>
          </a:p>
          <a:p>
            <a:pPr marL="285750" indent="-228600" algn="l">
              <a:lnSpc>
                <a:spcPct val="100000"/>
              </a:lnSpc>
              <a:spcBef>
                <a:spcPts val="0"/>
              </a:spcBef>
              <a:buFont typeface="Arial" panose="020B0604020202020204" pitchFamily="34" charset="0"/>
              <a:buChar char="•"/>
            </a:pPr>
            <a:endParaRPr lang="en-US" sz="1200" dirty="0"/>
          </a:p>
          <a:p>
            <a:pPr marL="285750" indent="-228600" algn="l">
              <a:lnSpc>
                <a:spcPct val="100000"/>
              </a:lnSpc>
              <a:spcBef>
                <a:spcPts val="0"/>
              </a:spcBef>
              <a:buFont typeface="Arial" panose="020B0604020202020204" pitchFamily="34" charset="0"/>
              <a:buChar char="•"/>
            </a:pPr>
            <a:r>
              <a:rPr lang="en-US" sz="1200" dirty="0"/>
              <a:t>Affordable premium: Since this policy is valid till March 31, 2021 / 30</a:t>
            </a:r>
            <a:r>
              <a:rPr lang="en-US" sz="1200" baseline="30000" dirty="0"/>
              <a:t>th</a:t>
            </a:r>
            <a:r>
              <a:rPr lang="en-US" sz="1200" dirty="0"/>
              <a:t> September 2021, the premiums are very cheap as compared to comprehensive health insurance policies which are lifelong renewable.</a:t>
            </a:r>
          </a:p>
          <a:p>
            <a:pPr indent="-228600" algn="l">
              <a:lnSpc>
                <a:spcPct val="100000"/>
              </a:lnSpc>
              <a:spcBef>
                <a:spcPts val="0"/>
              </a:spcBef>
              <a:buFont typeface="Arial" panose="020B0604020202020204" pitchFamily="34" charset="0"/>
              <a:buChar char="•"/>
            </a:pPr>
            <a:endParaRPr lang="en-US" sz="1100" dirty="0"/>
          </a:p>
          <a:p>
            <a:pPr algn="l">
              <a:lnSpc>
                <a:spcPct val="100000"/>
              </a:lnSpc>
              <a:spcBef>
                <a:spcPts val="0"/>
              </a:spcBef>
            </a:pPr>
            <a:r>
              <a:rPr lang="en-US" sz="1400" b="1" dirty="0"/>
              <a:t>LIMITATIONS OF CORONA KAVACH POLICY</a:t>
            </a:r>
          </a:p>
          <a:p>
            <a:pPr indent="-228600" algn="l">
              <a:lnSpc>
                <a:spcPct val="100000"/>
              </a:lnSpc>
              <a:spcBef>
                <a:spcPts val="0"/>
              </a:spcBef>
              <a:buFont typeface="Arial" panose="020B0604020202020204" pitchFamily="34" charset="0"/>
              <a:buChar char="•"/>
            </a:pPr>
            <a:endParaRPr lang="en-US" sz="1100" dirty="0"/>
          </a:p>
          <a:p>
            <a:pPr marL="285750" indent="-228600" algn="l">
              <a:lnSpc>
                <a:spcPct val="100000"/>
              </a:lnSpc>
              <a:spcBef>
                <a:spcPts val="0"/>
              </a:spcBef>
              <a:buFont typeface="Arial" panose="020B0604020202020204" pitchFamily="34" charset="0"/>
              <a:buChar char="•"/>
            </a:pPr>
            <a:r>
              <a:rPr lang="en-US" sz="1200" dirty="0"/>
              <a:t>Short term policy (Temporary product): The policy is valid only up to March 31, 2021 / 30</a:t>
            </a:r>
            <a:r>
              <a:rPr lang="en-US" sz="1200" baseline="30000" dirty="0"/>
              <a:t>th</a:t>
            </a:r>
            <a:r>
              <a:rPr lang="en-US" sz="1200" dirty="0"/>
              <a:t> September 2021, and can not be renewed once product is withdrawn , unlike a comprehensive health insurance cover which is lifelong renewable. The policy tenure is three and a half months, six and half months, and nine and half months including the waiting period.</a:t>
            </a:r>
          </a:p>
          <a:p>
            <a:pPr marL="285750" indent="-228600" algn="l">
              <a:lnSpc>
                <a:spcPct val="100000"/>
              </a:lnSpc>
              <a:spcBef>
                <a:spcPts val="0"/>
              </a:spcBef>
              <a:buFont typeface="Arial" panose="020B0604020202020204" pitchFamily="34" charset="0"/>
              <a:buChar char="•"/>
            </a:pPr>
            <a:endParaRPr lang="en-US" sz="1200" dirty="0"/>
          </a:p>
          <a:p>
            <a:pPr marL="285750" indent="-228600" algn="l">
              <a:lnSpc>
                <a:spcPct val="100000"/>
              </a:lnSpc>
              <a:spcBef>
                <a:spcPts val="0"/>
              </a:spcBef>
              <a:buFont typeface="Arial" panose="020B0604020202020204" pitchFamily="34" charset="0"/>
              <a:buChar char="•"/>
            </a:pPr>
            <a:r>
              <a:rPr lang="en-US" sz="1200" dirty="0"/>
              <a:t>No coverage for other illnesses except Covid-19: Unlike a comprehensive health insurance plan, which provides coverage for all illnesses, Corona </a:t>
            </a:r>
            <a:r>
              <a:rPr lang="en-US" sz="1200" dirty="0" err="1"/>
              <a:t>Kavach</a:t>
            </a:r>
            <a:r>
              <a:rPr lang="en-US" sz="1200" dirty="0"/>
              <a:t> provides coverage for Covid-19 only.</a:t>
            </a:r>
          </a:p>
          <a:p>
            <a:pPr marL="285750" indent="-228600" algn="l">
              <a:lnSpc>
                <a:spcPct val="100000"/>
              </a:lnSpc>
              <a:spcBef>
                <a:spcPts val="0"/>
              </a:spcBef>
              <a:buFont typeface="Arial" panose="020B0604020202020204" pitchFamily="34" charset="0"/>
              <a:buChar char="•"/>
            </a:pPr>
            <a:endParaRPr lang="en-US" sz="1200" dirty="0"/>
          </a:p>
          <a:p>
            <a:pPr marL="285750" indent="-228600" algn="l">
              <a:lnSpc>
                <a:spcPct val="100000"/>
              </a:lnSpc>
              <a:spcBef>
                <a:spcPts val="0"/>
              </a:spcBef>
              <a:buFont typeface="Arial" panose="020B0604020202020204" pitchFamily="34" charset="0"/>
              <a:buChar char="•"/>
            </a:pPr>
            <a:r>
              <a:rPr lang="en-US" sz="1200" dirty="0"/>
              <a:t>Low sum insured: Corona </a:t>
            </a:r>
            <a:r>
              <a:rPr lang="en-US" sz="1200" dirty="0" err="1"/>
              <a:t>Kavach</a:t>
            </a:r>
            <a:r>
              <a:rPr lang="en-US" sz="1200" dirty="0"/>
              <a:t> is available at the low sum insured options from Rs 50,000- Rs 5 lacs which isn’t enough keeping in mind the rise in medical inflation and expensive treatment of Covid-19.</a:t>
            </a:r>
          </a:p>
        </p:txBody>
      </p:sp>
    </p:spTree>
    <p:extLst>
      <p:ext uri="{BB962C8B-B14F-4D97-AF65-F5344CB8AC3E}">
        <p14:creationId xmlns:p14="http://schemas.microsoft.com/office/powerpoint/2010/main" val="3282517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CE01D7F-9228-4E1C-A370-9C17ADFC03B3}"/>
              </a:ext>
            </a:extLst>
          </p:cNvPr>
          <p:cNvSpPr>
            <a:spLocks noGrp="1"/>
          </p:cNvSpPr>
          <p:nvPr>
            <p:ph type="ctrTitle"/>
          </p:nvPr>
        </p:nvSpPr>
        <p:spPr>
          <a:xfrm>
            <a:off x="1371597" y="348865"/>
            <a:ext cx="10044023" cy="877729"/>
          </a:xfrm>
        </p:spPr>
        <p:txBody>
          <a:bodyPr vert="horz" lIns="91440" tIns="45720" rIns="91440" bIns="45720" rtlCol="0" anchor="ctr">
            <a:normAutofit/>
          </a:bodyPr>
          <a:lstStyle/>
          <a:p>
            <a:pPr algn="l"/>
            <a:r>
              <a:rPr lang="en-US" sz="2800" kern="1200" dirty="0">
                <a:solidFill>
                  <a:srgbClr val="FFFFFF"/>
                </a:solidFill>
                <a:latin typeface="+mj-lt"/>
                <a:ea typeface="+mj-ea"/>
                <a:cs typeface="+mj-cs"/>
              </a:rPr>
              <a:t>Not Satisfied  or claims denied – </a:t>
            </a:r>
            <a:r>
              <a:rPr lang="en-US" sz="2800" dirty="0">
                <a:solidFill>
                  <a:srgbClr val="FFFFFF"/>
                </a:solidFill>
              </a:rPr>
              <a:t>F</a:t>
            </a:r>
            <a:r>
              <a:rPr lang="en-US" sz="2800" kern="1200" dirty="0">
                <a:solidFill>
                  <a:srgbClr val="FFFFFF"/>
                </a:solidFill>
                <a:latin typeface="+mj-lt"/>
                <a:ea typeface="+mj-ea"/>
                <a:cs typeface="+mj-cs"/>
              </a:rPr>
              <a:t>ile a complaint</a:t>
            </a:r>
            <a:br>
              <a:rPr lang="en-US" sz="2800" kern="1200" dirty="0">
                <a:solidFill>
                  <a:srgbClr val="FFFFFF"/>
                </a:solidFill>
                <a:latin typeface="+mj-lt"/>
                <a:ea typeface="+mj-ea"/>
                <a:cs typeface="+mj-cs"/>
              </a:rPr>
            </a:br>
            <a:endParaRPr lang="en-US" sz="2800" kern="1200" dirty="0">
              <a:solidFill>
                <a:srgbClr val="FFFFFF"/>
              </a:solidFill>
              <a:latin typeface="+mj-lt"/>
              <a:ea typeface="+mj-ea"/>
              <a:cs typeface="+mj-cs"/>
            </a:endParaRPr>
          </a:p>
        </p:txBody>
      </p:sp>
      <p:graphicFrame>
        <p:nvGraphicFramePr>
          <p:cNvPr id="4" name="Diagram 3">
            <a:extLst>
              <a:ext uri="{FF2B5EF4-FFF2-40B4-BE49-F238E27FC236}">
                <a16:creationId xmlns:a16="http://schemas.microsoft.com/office/drawing/2014/main" id="{E75A408E-C8F6-45FC-906C-CA585BC173B8}"/>
              </a:ext>
            </a:extLst>
          </p:cNvPr>
          <p:cNvGraphicFramePr/>
          <p:nvPr>
            <p:extLst>
              <p:ext uri="{D42A27DB-BD31-4B8C-83A1-F6EECF244321}">
                <p14:modId xmlns:p14="http://schemas.microsoft.com/office/powerpoint/2010/main" val="215794268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7429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30047-A610-4135-B7F5-715C4AB9A3BC}"/>
              </a:ext>
            </a:extLst>
          </p:cNvPr>
          <p:cNvSpPr>
            <a:spLocks noGrp="1"/>
          </p:cNvSpPr>
          <p:nvPr>
            <p:ph type="ctrTitle"/>
          </p:nvPr>
        </p:nvSpPr>
        <p:spPr>
          <a:xfrm>
            <a:off x="184395" y="135211"/>
            <a:ext cx="9144000" cy="694783"/>
          </a:xfrm>
        </p:spPr>
        <p:txBody>
          <a:bodyPr>
            <a:normAutofit/>
          </a:bodyPr>
          <a:lstStyle/>
          <a:p>
            <a:pPr algn="l"/>
            <a:r>
              <a:rPr lang="en-IN" sz="3000" dirty="0"/>
              <a:t>Type of Health Insurance Products</a:t>
            </a:r>
          </a:p>
        </p:txBody>
      </p:sp>
      <p:graphicFrame>
        <p:nvGraphicFramePr>
          <p:cNvPr id="4" name="Diagram 3">
            <a:extLst>
              <a:ext uri="{FF2B5EF4-FFF2-40B4-BE49-F238E27FC236}">
                <a16:creationId xmlns:a16="http://schemas.microsoft.com/office/drawing/2014/main" id="{644044CE-B678-4173-8B62-7E31B9994B1C}"/>
              </a:ext>
            </a:extLst>
          </p:cNvPr>
          <p:cNvGraphicFramePr/>
          <p:nvPr>
            <p:extLst>
              <p:ext uri="{D42A27DB-BD31-4B8C-83A1-F6EECF244321}">
                <p14:modId xmlns:p14="http://schemas.microsoft.com/office/powerpoint/2010/main" val="3547257026"/>
              </p:ext>
            </p:extLst>
          </p:nvPr>
        </p:nvGraphicFramePr>
        <p:xfrm>
          <a:off x="1342683" y="1197967"/>
          <a:ext cx="8673514"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0940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643BE6C-86B7-4AB9-91E8-9B5DB45AC8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 y="0"/>
            <a:ext cx="12188825" cy="42428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08158C-EDE9-4BE6-8E5A-F61FAC3D5221}"/>
              </a:ext>
            </a:extLst>
          </p:cNvPr>
          <p:cNvSpPr>
            <a:spLocks noGrp="1"/>
          </p:cNvSpPr>
          <p:nvPr>
            <p:ph type="ctrTitle"/>
          </p:nvPr>
        </p:nvSpPr>
        <p:spPr>
          <a:xfrm>
            <a:off x="1293026" y="713195"/>
            <a:ext cx="9605948" cy="2318665"/>
          </a:xfrm>
        </p:spPr>
        <p:txBody>
          <a:bodyPr>
            <a:normAutofit/>
          </a:bodyPr>
          <a:lstStyle/>
          <a:p>
            <a:r>
              <a:rPr lang="en-IN" sz="5400">
                <a:solidFill>
                  <a:srgbClr val="FFFFFF"/>
                </a:solidFill>
              </a:rPr>
              <a:t>Thank You</a:t>
            </a:r>
          </a:p>
        </p:txBody>
      </p:sp>
      <p:pic>
        <p:nvPicPr>
          <p:cNvPr id="7" name="Graphic 6" descr="Smiling Face with No Fill">
            <a:extLst>
              <a:ext uri="{FF2B5EF4-FFF2-40B4-BE49-F238E27FC236}">
                <a16:creationId xmlns:a16="http://schemas.microsoft.com/office/drawing/2014/main" id="{1EFE288E-8625-4DAC-B319-BE76963D4E2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06089" y="4805363"/>
            <a:ext cx="1179824" cy="1179824"/>
          </a:xfrm>
          <a:prstGeom prst="rect">
            <a:avLst/>
          </a:prstGeom>
        </p:spPr>
      </p:pic>
    </p:spTree>
    <p:extLst>
      <p:ext uri="{BB962C8B-B14F-4D97-AF65-F5344CB8AC3E}">
        <p14:creationId xmlns:p14="http://schemas.microsoft.com/office/powerpoint/2010/main" val="3178172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09197-38FE-4565-98DB-DF55DBC49127}"/>
              </a:ext>
            </a:extLst>
          </p:cNvPr>
          <p:cNvSpPr>
            <a:spLocks noGrp="1"/>
          </p:cNvSpPr>
          <p:nvPr>
            <p:ph type="title"/>
          </p:nvPr>
        </p:nvSpPr>
        <p:spPr>
          <a:xfrm>
            <a:off x="682348" y="436098"/>
            <a:ext cx="2318028" cy="4882214"/>
          </a:xfrm>
        </p:spPr>
        <p:txBody>
          <a:bodyPr anchor="b">
            <a:normAutofit/>
          </a:bodyPr>
          <a:lstStyle/>
          <a:p>
            <a:r>
              <a:rPr lang="en-IN" sz="2400" dirty="0"/>
              <a:t>What to keep in mind while buying Health Insurance Plans</a:t>
            </a:r>
          </a:p>
        </p:txBody>
      </p:sp>
      <p:graphicFrame>
        <p:nvGraphicFramePr>
          <p:cNvPr id="20" name="Content Placeholder 2">
            <a:extLst>
              <a:ext uri="{FF2B5EF4-FFF2-40B4-BE49-F238E27FC236}">
                <a16:creationId xmlns:a16="http://schemas.microsoft.com/office/drawing/2014/main" id="{3D449931-05AC-4EBB-96A7-207551D7206A}"/>
              </a:ext>
            </a:extLst>
          </p:cNvPr>
          <p:cNvGraphicFramePr>
            <a:graphicFrameLocks noGrp="1"/>
          </p:cNvGraphicFramePr>
          <p:nvPr>
            <p:ph idx="1"/>
            <p:extLst>
              <p:ext uri="{D42A27DB-BD31-4B8C-83A1-F6EECF244321}">
                <p14:modId xmlns:p14="http://schemas.microsoft.com/office/powerpoint/2010/main" val="3467185053"/>
              </p:ext>
            </p:extLst>
          </p:nvPr>
        </p:nvGraphicFramePr>
        <p:xfrm>
          <a:off x="4505325" y="942975"/>
          <a:ext cx="6609313"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280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E8689-DE6D-480C-A4B3-31F5D8898ACF}"/>
              </a:ext>
            </a:extLst>
          </p:cNvPr>
          <p:cNvSpPr>
            <a:spLocks noGrp="1"/>
          </p:cNvSpPr>
          <p:nvPr>
            <p:ph type="ctrTitle"/>
          </p:nvPr>
        </p:nvSpPr>
        <p:spPr>
          <a:xfrm>
            <a:off x="226598" y="0"/>
            <a:ext cx="9144000" cy="492369"/>
          </a:xfrm>
        </p:spPr>
        <p:txBody>
          <a:bodyPr>
            <a:normAutofit/>
          </a:bodyPr>
          <a:lstStyle/>
          <a:p>
            <a:pPr algn="l"/>
            <a:r>
              <a:rPr lang="en-US" sz="2400" dirty="0"/>
              <a:t>Should I buy Individual or Floater policy ?</a:t>
            </a:r>
            <a:endParaRPr lang="en-IN" sz="2400" dirty="0"/>
          </a:p>
        </p:txBody>
      </p:sp>
      <p:graphicFrame>
        <p:nvGraphicFramePr>
          <p:cNvPr id="4" name="Table 4">
            <a:extLst>
              <a:ext uri="{FF2B5EF4-FFF2-40B4-BE49-F238E27FC236}">
                <a16:creationId xmlns:a16="http://schemas.microsoft.com/office/drawing/2014/main" id="{D662A244-6FCA-415A-9BBD-51FCC113C850}"/>
              </a:ext>
            </a:extLst>
          </p:cNvPr>
          <p:cNvGraphicFramePr>
            <a:graphicFrameLocks noGrp="1"/>
          </p:cNvGraphicFramePr>
          <p:nvPr>
            <p:extLst>
              <p:ext uri="{D42A27DB-BD31-4B8C-83A1-F6EECF244321}">
                <p14:modId xmlns:p14="http://schemas.microsoft.com/office/powerpoint/2010/main" val="3384061937"/>
              </p:ext>
            </p:extLst>
          </p:nvPr>
        </p:nvGraphicFramePr>
        <p:xfrm>
          <a:off x="226598" y="506437"/>
          <a:ext cx="11435520" cy="6119447"/>
        </p:xfrm>
        <a:graphic>
          <a:graphicData uri="http://schemas.openxmlformats.org/drawingml/2006/table">
            <a:tbl>
              <a:tblPr firstRow="1" bandRow="1">
                <a:tableStyleId>{93296810-A885-4BE3-A3E7-6D5BEEA58F35}</a:tableStyleId>
              </a:tblPr>
              <a:tblGrid>
                <a:gridCol w="2615076">
                  <a:extLst>
                    <a:ext uri="{9D8B030D-6E8A-4147-A177-3AD203B41FA5}">
                      <a16:colId xmlns:a16="http://schemas.microsoft.com/office/drawing/2014/main" val="1510487214"/>
                    </a:ext>
                  </a:extLst>
                </a:gridCol>
                <a:gridCol w="4403188">
                  <a:extLst>
                    <a:ext uri="{9D8B030D-6E8A-4147-A177-3AD203B41FA5}">
                      <a16:colId xmlns:a16="http://schemas.microsoft.com/office/drawing/2014/main" val="971896423"/>
                    </a:ext>
                  </a:extLst>
                </a:gridCol>
                <a:gridCol w="4417256">
                  <a:extLst>
                    <a:ext uri="{9D8B030D-6E8A-4147-A177-3AD203B41FA5}">
                      <a16:colId xmlns:a16="http://schemas.microsoft.com/office/drawing/2014/main" val="2945259300"/>
                    </a:ext>
                  </a:extLst>
                </a:gridCol>
              </a:tblGrid>
              <a:tr h="387441">
                <a:tc>
                  <a:txBody>
                    <a:bodyPr/>
                    <a:lstStyle/>
                    <a:p>
                      <a:r>
                        <a:rPr lang="en-US" dirty="0">
                          <a:solidFill>
                            <a:schemeClr val="tx1"/>
                          </a:solidFill>
                        </a:rPr>
                        <a:t>Point of Comparison</a:t>
                      </a:r>
                      <a:endParaRPr lang="en-IN" dirty="0">
                        <a:solidFill>
                          <a:schemeClr val="tx1"/>
                        </a:solidFill>
                      </a:endParaRPr>
                    </a:p>
                  </a:txBody>
                  <a:tcPr/>
                </a:tc>
                <a:tc>
                  <a:txBody>
                    <a:bodyPr/>
                    <a:lstStyle/>
                    <a:p>
                      <a:r>
                        <a:rPr lang="en-US" dirty="0">
                          <a:solidFill>
                            <a:schemeClr val="tx1"/>
                          </a:solidFill>
                        </a:rPr>
                        <a:t>Individual Health Insurance</a:t>
                      </a:r>
                      <a:endParaRPr lang="en-IN" dirty="0">
                        <a:solidFill>
                          <a:schemeClr val="tx1"/>
                        </a:solidFill>
                      </a:endParaRPr>
                    </a:p>
                  </a:txBody>
                  <a:tcPr/>
                </a:tc>
                <a:tc>
                  <a:txBody>
                    <a:bodyPr/>
                    <a:lstStyle/>
                    <a:p>
                      <a:r>
                        <a:rPr lang="en-US" dirty="0">
                          <a:solidFill>
                            <a:schemeClr val="tx1"/>
                          </a:solidFill>
                        </a:rPr>
                        <a:t>Floater Health Insurance</a:t>
                      </a:r>
                      <a:endParaRPr lang="en-IN" dirty="0">
                        <a:solidFill>
                          <a:schemeClr val="tx1"/>
                        </a:solidFill>
                      </a:endParaRPr>
                    </a:p>
                  </a:txBody>
                  <a:tcPr/>
                </a:tc>
                <a:extLst>
                  <a:ext uri="{0D108BD9-81ED-4DB2-BD59-A6C34878D82A}">
                    <a16:rowId xmlns:a16="http://schemas.microsoft.com/office/drawing/2014/main" val="2892157520"/>
                  </a:ext>
                </a:extLst>
              </a:tr>
              <a:tr h="1114557">
                <a:tc>
                  <a:txBody>
                    <a:bodyPr/>
                    <a:lstStyle/>
                    <a:p>
                      <a:r>
                        <a:rPr lang="en-US" sz="1600" dirty="0">
                          <a:solidFill>
                            <a:schemeClr val="tx1"/>
                          </a:solidFill>
                        </a:rPr>
                        <a:t>Definition</a:t>
                      </a:r>
                      <a:endParaRPr lang="en-IN" sz="1600" dirty="0">
                        <a:solidFill>
                          <a:schemeClr val="tx1"/>
                        </a:solidFill>
                      </a:endParaRPr>
                    </a:p>
                  </a:txBody>
                  <a:tcPr/>
                </a:tc>
                <a:tc>
                  <a:txBody>
                    <a:bodyPr/>
                    <a:lstStyle/>
                    <a:p>
                      <a:r>
                        <a:rPr lang="en-US" sz="1600" dirty="0">
                          <a:solidFill>
                            <a:schemeClr val="tx1"/>
                          </a:solidFill>
                        </a:rPr>
                        <a:t>Only one person can be covered in each plan. This means, both the health insurance premium and sum insured is dedicated for one person only and cannot be shared.</a:t>
                      </a:r>
                      <a:endParaRPr lang="en-IN" sz="1600" dirty="0">
                        <a:solidFill>
                          <a:schemeClr val="tx1"/>
                        </a:solidFill>
                      </a:endParaRPr>
                    </a:p>
                  </a:txBody>
                  <a:tcPr/>
                </a:tc>
                <a:tc>
                  <a:txBody>
                    <a:bodyPr/>
                    <a:lstStyle/>
                    <a:p>
                      <a:r>
                        <a:rPr lang="en-US" sz="1600" dirty="0">
                          <a:solidFill>
                            <a:schemeClr val="tx1"/>
                          </a:solidFill>
                        </a:rPr>
                        <a:t>You and your family members share one plan. This means both your health insurance premium and sum insured would be shared amongst all members in the plan.</a:t>
                      </a:r>
                      <a:endParaRPr lang="en-IN" sz="1600" dirty="0">
                        <a:solidFill>
                          <a:schemeClr val="tx1"/>
                        </a:solidFill>
                      </a:endParaRPr>
                    </a:p>
                  </a:txBody>
                  <a:tcPr/>
                </a:tc>
                <a:extLst>
                  <a:ext uri="{0D108BD9-81ED-4DB2-BD59-A6C34878D82A}">
                    <a16:rowId xmlns:a16="http://schemas.microsoft.com/office/drawing/2014/main" val="2172958835"/>
                  </a:ext>
                </a:extLst>
              </a:tr>
              <a:tr h="1878824">
                <a:tc>
                  <a:txBody>
                    <a:bodyPr/>
                    <a:lstStyle/>
                    <a:p>
                      <a:r>
                        <a:rPr lang="en-US" sz="1600" dirty="0">
                          <a:solidFill>
                            <a:schemeClr val="tx1"/>
                          </a:solidFill>
                        </a:rPr>
                        <a:t>Advantage</a:t>
                      </a:r>
                      <a:endParaRPr lang="en-IN" sz="1600" dirty="0">
                        <a:solidFill>
                          <a:schemeClr val="tx1"/>
                        </a:solidFill>
                      </a:endParaRPr>
                    </a:p>
                  </a:txBody>
                  <a:tcPr/>
                </a:tc>
                <a:tc>
                  <a:txBody>
                    <a:bodyPr/>
                    <a:lstStyle/>
                    <a:p>
                      <a:r>
                        <a:rPr lang="en-US" sz="1600" dirty="0">
                          <a:solidFill>
                            <a:schemeClr val="tx1"/>
                          </a:solidFill>
                        </a:rPr>
                        <a:t>The biggest benefit of an individual health insurance plan is that the coverage is a lot more extensive since every individual has their own sum insured, unlike a family floater where the sum insured is shared amongst all insured in the plan. This especially works out well for senior parents.</a:t>
                      </a:r>
                      <a:endParaRPr lang="en-IN" sz="1600" dirty="0">
                        <a:solidFill>
                          <a:schemeClr val="tx1"/>
                        </a:solidFill>
                      </a:endParaRPr>
                    </a:p>
                  </a:txBody>
                  <a:tcPr/>
                </a:tc>
                <a:tc>
                  <a:txBody>
                    <a:bodyPr/>
                    <a:lstStyle/>
                    <a:p>
                      <a:r>
                        <a:rPr lang="en-US" sz="1600" b="0" i="0" kern="1200" dirty="0">
                          <a:solidFill>
                            <a:schemeClr val="dk1"/>
                          </a:solidFill>
                          <a:effectLst/>
                          <a:latin typeface="+mn-lt"/>
                          <a:ea typeface="+mn-ea"/>
                          <a:cs typeface="+mn-cs"/>
                        </a:rPr>
                        <a:t>The biggest benefit of a family floater plan is that the health insurance premium is cost effective, as the premium is a one-time premium for all family members.</a:t>
                      </a:r>
                      <a:endParaRPr lang="en-IN" sz="1600" dirty="0">
                        <a:solidFill>
                          <a:schemeClr val="tx1"/>
                        </a:solidFill>
                      </a:endParaRPr>
                    </a:p>
                  </a:txBody>
                  <a:tcPr/>
                </a:tc>
                <a:extLst>
                  <a:ext uri="{0D108BD9-81ED-4DB2-BD59-A6C34878D82A}">
                    <a16:rowId xmlns:a16="http://schemas.microsoft.com/office/drawing/2014/main" val="3017501428"/>
                  </a:ext>
                </a:extLst>
              </a:tr>
              <a:tr h="1624068">
                <a:tc>
                  <a:txBody>
                    <a:bodyPr/>
                    <a:lstStyle/>
                    <a:p>
                      <a:r>
                        <a:rPr lang="en-US" sz="1600" dirty="0">
                          <a:solidFill>
                            <a:schemeClr val="tx1"/>
                          </a:solidFill>
                        </a:rPr>
                        <a:t>Disadvantage</a:t>
                      </a:r>
                      <a:endParaRPr lang="en-IN" sz="1600" dirty="0">
                        <a:solidFill>
                          <a:schemeClr val="tx1"/>
                        </a:solidFill>
                      </a:endParaRPr>
                    </a:p>
                  </a:txBody>
                  <a:tcPr/>
                </a:tc>
                <a:tc>
                  <a:txBody>
                    <a:bodyPr/>
                    <a:lstStyle/>
                    <a:p>
                      <a:r>
                        <a:rPr lang="en-US" sz="1600" b="0" i="0" kern="1200" dirty="0">
                          <a:solidFill>
                            <a:schemeClr val="dk1"/>
                          </a:solidFill>
                          <a:effectLst/>
                          <a:latin typeface="+mn-lt"/>
                          <a:ea typeface="+mn-ea"/>
                          <a:cs typeface="+mn-cs"/>
                        </a:rPr>
                        <a:t>The single disadvantage of an Individual Health Insurance is that one will have enough to cover for them in one policy year. Additionally, even if they haven’t claimed during the year, they can benefit from a No Claim Bonus.</a:t>
                      </a:r>
                      <a:endParaRPr lang="en-IN" sz="1600" dirty="0">
                        <a:solidFill>
                          <a:schemeClr val="tx1"/>
                        </a:solidFill>
                      </a:endParaRPr>
                    </a:p>
                  </a:txBody>
                  <a:tcPr/>
                </a:tc>
                <a:tc>
                  <a:txBody>
                    <a:bodyPr/>
                    <a:lstStyle/>
                    <a:p>
                      <a:r>
                        <a:rPr lang="en-US" sz="1600" dirty="0">
                          <a:solidFill>
                            <a:schemeClr val="tx1"/>
                          </a:solidFill>
                        </a:rPr>
                        <a:t>One of the main disadvantages of a family floater plan is that the sum insured may not be enough for all family members.</a:t>
                      </a:r>
                      <a:endParaRPr lang="en-IN" sz="1600" dirty="0">
                        <a:solidFill>
                          <a:schemeClr val="tx1"/>
                        </a:solidFill>
                      </a:endParaRPr>
                    </a:p>
                  </a:txBody>
                  <a:tcPr/>
                </a:tc>
                <a:extLst>
                  <a:ext uri="{0D108BD9-81ED-4DB2-BD59-A6C34878D82A}">
                    <a16:rowId xmlns:a16="http://schemas.microsoft.com/office/drawing/2014/main" val="857240652"/>
                  </a:ext>
                </a:extLst>
              </a:tr>
              <a:tr h="1114557">
                <a:tc>
                  <a:txBody>
                    <a:bodyPr/>
                    <a:lstStyle/>
                    <a:p>
                      <a:r>
                        <a:rPr lang="en-IN" sz="1600" dirty="0">
                          <a:solidFill>
                            <a:schemeClr val="tx1"/>
                          </a:solidFill>
                        </a:rPr>
                        <a:t>Preferred Choice</a:t>
                      </a:r>
                    </a:p>
                  </a:txBody>
                  <a:tcPr/>
                </a:tc>
                <a:tc>
                  <a:txBody>
                    <a:bodyPr/>
                    <a:lstStyle/>
                    <a:p>
                      <a:r>
                        <a:rPr lang="en-US" sz="1600" dirty="0">
                          <a:solidFill>
                            <a:schemeClr val="tx1"/>
                          </a:solidFill>
                        </a:rPr>
                        <a:t>An individual health insurance is highly recommended for bigger families, or those with senior parents as a family floater may not be sufficient.</a:t>
                      </a:r>
                      <a:endParaRPr lang="en-IN" sz="1600" dirty="0">
                        <a:solidFill>
                          <a:schemeClr val="tx1"/>
                        </a:solidFill>
                      </a:endParaRPr>
                    </a:p>
                  </a:txBody>
                  <a:tcPr/>
                </a:tc>
                <a:tc>
                  <a:txBody>
                    <a:bodyPr/>
                    <a:lstStyle/>
                    <a:p>
                      <a:r>
                        <a:rPr lang="en-US" sz="1600" dirty="0">
                          <a:solidFill>
                            <a:schemeClr val="tx1"/>
                          </a:solidFill>
                        </a:rPr>
                        <a:t>A family floater health insurance would work well for a young couple or a small and nuclear families.</a:t>
                      </a:r>
                      <a:endParaRPr lang="en-IN" sz="1600" dirty="0">
                        <a:solidFill>
                          <a:schemeClr val="tx1"/>
                        </a:solidFill>
                      </a:endParaRPr>
                    </a:p>
                  </a:txBody>
                  <a:tcPr/>
                </a:tc>
                <a:extLst>
                  <a:ext uri="{0D108BD9-81ED-4DB2-BD59-A6C34878D82A}">
                    <a16:rowId xmlns:a16="http://schemas.microsoft.com/office/drawing/2014/main" val="3789845472"/>
                  </a:ext>
                </a:extLst>
              </a:tr>
            </a:tbl>
          </a:graphicData>
        </a:graphic>
      </p:graphicFrame>
    </p:spTree>
    <p:extLst>
      <p:ext uri="{BB962C8B-B14F-4D97-AF65-F5344CB8AC3E}">
        <p14:creationId xmlns:p14="http://schemas.microsoft.com/office/powerpoint/2010/main" val="2429772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2" name="Picture 61">
            <a:extLst>
              <a:ext uri="{FF2B5EF4-FFF2-40B4-BE49-F238E27FC236}">
                <a16:creationId xmlns:a16="http://schemas.microsoft.com/office/drawing/2014/main" id="{9EAA133C-69B6-4219-AF14-B0CBF41B481A}"/>
              </a:ext>
            </a:extLst>
          </p:cNvPr>
          <p:cNvPicPr>
            <a:picLocks noChangeAspect="1"/>
          </p:cNvPicPr>
          <p:nvPr/>
        </p:nvPicPr>
        <p:blipFill rotWithShape="1">
          <a:blip r:embed="rId2">
            <a:duotone>
              <a:schemeClr val="bg2">
                <a:shade val="45000"/>
                <a:satMod val="135000"/>
              </a:schemeClr>
              <a:prstClr val="white"/>
            </a:duotone>
          </a:blip>
          <a:srcRect t="15730"/>
          <a:stretch/>
        </p:blipFill>
        <p:spPr>
          <a:xfrm>
            <a:off x="20" y="28146"/>
            <a:ext cx="12191980" cy="6857990"/>
          </a:xfrm>
          <a:prstGeom prst="rect">
            <a:avLst/>
          </a:prstGeom>
        </p:spPr>
      </p:pic>
      <p:sp>
        <p:nvSpPr>
          <p:cNvPr id="66" name="Rectangle 65">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C918A1-CF19-429B-ABA3-789F8C5DDBB6}"/>
              </a:ext>
            </a:extLst>
          </p:cNvPr>
          <p:cNvSpPr>
            <a:spLocks noGrp="1"/>
          </p:cNvSpPr>
          <p:nvPr>
            <p:ph type="title"/>
          </p:nvPr>
        </p:nvSpPr>
        <p:spPr>
          <a:xfrm>
            <a:off x="838200" y="365125"/>
            <a:ext cx="10515600" cy="1325563"/>
          </a:xfrm>
          <a:effectLst>
            <a:outerShdw blurRad="50800" dist="38100" dir="5400000" algn="t" rotWithShape="0">
              <a:prstClr val="black">
                <a:alpha val="40000"/>
              </a:prstClr>
            </a:outerShdw>
          </a:effectLst>
        </p:spPr>
        <p:txBody>
          <a:bodyPr vert="horz" lIns="91440" tIns="45720" rIns="91440" bIns="45720" rtlCol="0" anchor="ctr">
            <a:normAutofit/>
          </a:bodyPr>
          <a:lstStyle/>
          <a:p>
            <a:r>
              <a:rPr lang="en-US" sz="4000" b="1" dirty="0"/>
              <a:t>Coverages / Benefits – Health Insurance (Mediclaim)</a:t>
            </a:r>
          </a:p>
        </p:txBody>
      </p:sp>
      <p:sp>
        <p:nvSpPr>
          <p:cNvPr id="5" name="Rectangle: Rounded Corners 4">
            <a:extLst>
              <a:ext uri="{FF2B5EF4-FFF2-40B4-BE49-F238E27FC236}">
                <a16:creationId xmlns:a16="http://schemas.microsoft.com/office/drawing/2014/main" id="{1A98A9FB-5531-42D5-87B5-AA3C17F73E78}"/>
              </a:ext>
            </a:extLst>
          </p:cNvPr>
          <p:cNvSpPr/>
          <p:nvPr/>
        </p:nvSpPr>
        <p:spPr>
          <a:xfrm>
            <a:off x="9508002" y="114909"/>
            <a:ext cx="2264898" cy="1710716"/>
          </a:xfrm>
          <a:prstGeom prst="roundRect">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IN" dirty="0"/>
              <a:t> </a:t>
            </a:r>
            <a:r>
              <a:rPr lang="en-IN" sz="1600" dirty="0"/>
              <a:t>Entry Age Limit: </a:t>
            </a:r>
          </a:p>
          <a:p>
            <a:pPr algn="ctr">
              <a:spcAft>
                <a:spcPts val="600"/>
              </a:spcAft>
            </a:pPr>
            <a:r>
              <a:rPr lang="en-IN" sz="1600" dirty="0"/>
              <a:t>Adult: 18 Years to 65 Years</a:t>
            </a:r>
          </a:p>
          <a:p>
            <a:pPr algn="ctr">
              <a:spcAft>
                <a:spcPts val="600"/>
              </a:spcAft>
            </a:pPr>
            <a:r>
              <a:rPr lang="en-IN" sz="1600" dirty="0"/>
              <a:t>Child: 3 Months to 25 Years</a:t>
            </a:r>
          </a:p>
          <a:p>
            <a:pPr algn="ctr">
              <a:spcAft>
                <a:spcPts val="600"/>
              </a:spcAft>
            </a:pPr>
            <a:r>
              <a:rPr lang="en-IN" sz="1600" dirty="0"/>
              <a:t>Exit Age: No Limit</a:t>
            </a:r>
          </a:p>
        </p:txBody>
      </p:sp>
      <p:graphicFrame>
        <p:nvGraphicFramePr>
          <p:cNvPr id="4" name="Content Placeholder 3">
            <a:extLst>
              <a:ext uri="{FF2B5EF4-FFF2-40B4-BE49-F238E27FC236}">
                <a16:creationId xmlns:a16="http://schemas.microsoft.com/office/drawing/2014/main" id="{EAC8E8C4-EC42-407D-8B38-05D19436A2D9}"/>
              </a:ext>
            </a:extLst>
          </p:cNvPr>
          <p:cNvGraphicFramePr>
            <a:graphicFrameLocks noGrp="1"/>
          </p:cNvGraphicFramePr>
          <p:nvPr>
            <p:ph idx="1"/>
            <p:extLst>
              <p:ext uri="{D42A27DB-BD31-4B8C-83A1-F6EECF244321}">
                <p14:modId xmlns:p14="http://schemas.microsoft.com/office/powerpoint/2010/main" val="32673421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3426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8BAF1E-7644-427F-98CD-FD1AD6CC5E61}"/>
              </a:ext>
            </a:extLst>
          </p:cNvPr>
          <p:cNvSpPr>
            <a:spLocks noGrp="1"/>
          </p:cNvSpPr>
          <p:nvPr>
            <p:ph type="ctrTitle"/>
          </p:nvPr>
        </p:nvSpPr>
        <p:spPr>
          <a:xfrm>
            <a:off x="686834" y="1153572"/>
            <a:ext cx="3200400" cy="4461163"/>
          </a:xfrm>
          <a:effectLst>
            <a:outerShdw blurRad="50800" dist="38100" dir="5400000" algn="t" rotWithShape="0">
              <a:prstClr val="black">
                <a:alpha val="40000"/>
              </a:prstClr>
            </a:outerShdw>
          </a:effectLst>
        </p:spPr>
        <p:txBody>
          <a:bodyPr vert="horz" lIns="91440" tIns="45720" rIns="91440" bIns="45720" rtlCol="0" anchor="ctr">
            <a:normAutofit/>
          </a:bodyPr>
          <a:lstStyle/>
          <a:p>
            <a:pPr algn="l"/>
            <a:r>
              <a:rPr lang="en-US" sz="4400" b="1" kern="1200" dirty="0">
                <a:solidFill>
                  <a:srgbClr val="FFFFFF"/>
                </a:solidFill>
                <a:effectLst/>
                <a:latin typeface="+mj-lt"/>
                <a:ea typeface="+mj-ea"/>
                <a:cs typeface="+mj-cs"/>
              </a:rPr>
              <a:t>Senior Citizen Health Insurance</a:t>
            </a: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ubtitle 2">
            <a:extLst>
              <a:ext uri="{FF2B5EF4-FFF2-40B4-BE49-F238E27FC236}">
                <a16:creationId xmlns:a16="http://schemas.microsoft.com/office/drawing/2014/main" id="{C60D14EB-EE0D-4EFB-BC07-5D49C981729C}"/>
              </a:ext>
            </a:extLst>
          </p:cNvPr>
          <p:cNvSpPr>
            <a:spLocks noGrp="1"/>
          </p:cNvSpPr>
          <p:nvPr>
            <p:ph type="subTitle" idx="1"/>
          </p:nvPr>
        </p:nvSpPr>
        <p:spPr>
          <a:xfrm>
            <a:off x="4447308" y="591344"/>
            <a:ext cx="6906491" cy="5585619"/>
          </a:xfrm>
          <a:ln>
            <a:noFill/>
          </a:ln>
          <a:effectLst/>
          <a:scene3d>
            <a:camera prst="orthographicFront">
              <a:rot lat="0" lon="0" rev="0"/>
            </a:camera>
            <a:lightRig rig="chilly" dir="t">
              <a:rot lat="0" lon="0" rev="18480000"/>
            </a:lightRig>
          </a:scene3d>
          <a:sp3d prstMaterial="clear">
            <a:bevelT h="63500"/>
          </a:sp3d>
        </p:spPr>
        <p:txBody>
          <a:bodyPr vert="horz" lIns="91440" tIns="45720" rIns="91440" bIns="45720" rtlCol="0" anchor="ctr">
            <a:normAutofit/>
          </a:bodyPr>
          <a:lstStyle/>
          <a:p>
            <a:pPr marL="285750" indent="-228600" algn="l">
              <a:buFont typeface="Arial" panose="020B0604020202020204" pitchFamily="34" charset="0"/>
              <a:buChar char="•"/>
            </a:pPr>
            <a:r>
              <a:rPr lang="en-US" b="1" dirty="0"/>
              <a:t>Entry Age Limit: </a:t>
            </a:r>
            <a:r>
              <a:rPr lang="en-US" dirty="0"/>
              <a:t>From 60 Years to 75 Years, Exit Age: No Limit</a:t>
            </a:r>
          </a:p>
          <a:p>
            <a:pPr marL="285750" indent="-228600" algn="l">
              <a:buFont typeface="Arial" panose="020B0604020202020204" pitchFamily="34" charset="0"/>
              <a:buChar char="•"/>
            </a:pPr>
            <a:r>
              <a:rPr lang="en-US" b="1" dirty="0"/>
              <a:t>Pre-Medical Check-up </a:t>
            </a:r>
            <a:r>
              <a:rPr lang="en-US" dirty="0"/>
              <a:t>(Varies company to Company)</a:t>
            </a:r>
          </a:p>
          <a:p>
            <a:pPr marL="285750" indent="-228600" algn="l">
              <a:buFont typeface="Arial" panose="020B0604020202020204" pitchFamily="34" charset="0"/>
              <a:buChar char="•"/>
            </a:pPr>
            <a:r>
              <a:rPr lang="en-US" b="1" dirty="0"/>
              <a:t>PED Waiting period: </a:t>
            </a:r>
            <a:r>
              <a:rPr lang="en-US" dirty="0"/>
              <a:t>1 Year to 4 Year </a:t>
            </a:r>
          </a:p>
          <a:p>
            <a:pPr marL="285750" indent="-228600" algn="l">
              <a:buFont typeface="Arial" panose="020B0604020202020204" pitchFamily="34" charset="0"/>
              <a:buChar char="•"/>
            </a:pPr>
            <a:r>
              <a:rPr lang="en-US" b="1" dirty="0"/>
              <a:t>Co-payment – </a:t>
            </a:r>
            <a:r>
              <a:rPr lang="en-US" dirty="0"/>
              <a:t>20% to 30% on each claim</a:t>
            </a:r>
          </a:p>
          <a:p>
            <a:pPr marL="285750" indent="-228600" algn="l">
              <a:buFont typeface="Arial" panose="020B0604020202020204" pitchFamily="34" charset="0"/>
              <a:buChar char="•"/>
            </a:pPr>
            <a:r>
              <a:rPr lang="en-US" b="1" dirty="0"/>
              <a:t>Disease sub limits: Applicable </a:t>
            </a:r>
          </a:p>
          <a:p>
            <a:pPr marL="285750" indent="-228600" algn="l">
              <a:buFont typeface="Arial" panose="020B0604020202020204" pitchFamily="34" charset="0"/>
              <a:buChar char="•"/>
            </a:pPr>
            <a:r>
              <a:rPr lang="en-US" b="1" dirty="0"/>
              <a:t>Coverage: </a:t>
            </a:r>
            <a:r>
              <a:rPr lang="en-US" dirty="0"/>
              <a:t>Inpatient Hospitalization, Day care treatment, Pre and Post Hospitalization, Home Health Care, AYUSH Coverage etc. (Coverage very company to company)</a:t>
            </a:r>
          </a:p>
        </p:txBody>
      </p:sp>
    </p:spTree>
    <p:extLst>
      <p:ext uri="{BB962C8B-B14F-4D97-AF65-F5344CB8AC3E}">
        <p14:creationId xmlns:p14="http://schemas.microsoft.com/office/powerpoint/2010/main" val="3653602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88F894E-65DD-4798-BC25-1A05F476CC8D}"/>
              </a:ext>
            </a:extLst>
          </p:cNvPr>
          <p:cNvSpPr>
            <a:spLocks noGrp="1"/>
          </p:cNvSpPr>
          <p:nvPr>
            <p:ph type="title"/>
          </p:nvPr>
        </p:nvSpPr>
        <p:spPr>
          <a:xfrm>
            <a:off x="524741" y="620392"/>
            <a:ext cx="3090656" cy="2361959"/>
          </a:xfrm>
        </p:spPr>
        <p:txBody>
          <a:bodyPr>
            <a:normAutofit fontScale="90000"/>
          </a:bodyPr>
          <a:lstStyle/>
          <a:p>
            <a:r>
              <a:rPr lang="en-IN" sz="6000">
                <a:solidFill>
                  <a:schemeClr val="bg1"/>
                </a:solidFill>
              </a:rPr>
              <a:t>How the room rent limit impact your claim</a:t>
            </a:r>
            <a:endParaRPr lang="en-IN" sz="6000" dirty="0">
              <a:solidFill>
                <a:schemeClr val="bg1"/>
              </a:solidFill>
            </a:endParaRPr>
          </a:p>
        </p:txBody>
      </p:sp>
      <p:graphicFrame>
        <p:nvGraphicFramePr>
          <p:cNvPr id="5" name="Content Placeholder 2">
            <a:extLst>
              <a:ext uri="{FF2B5EF4-FFF2-40B4-BE49-F238E27FC236}">
                <a16:creationId xmlns:a16="http://schemas.microsoft.com/office/drawing/2014/main" id="{FAFE2F92-A73B-4F34-B75F-307A6AF62405}"/>
              </a:ext>
            </a:extLst>
          </p:cNvPr>
          <p:cNvGraphicFramePr>
            <a:graphicFrameLocks noGrp="1"/>
          </p:cNvGraphicFramePr>
          <p:nvPr>
            <p:ph idx="1"/>
            <p:extLst>
              <p:ext uri="{D42A27DB-BD31-4B8C-83A1-F6EECF244321}">
                <p14:modId xmlns:p14="http://schemas.microsoft.com/office/powerpoint/2010/main" val="285485916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3802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E34D9-8340-4EC4-AB8B-887EC5E11BA0}"/>
              </a:ext>
            </a:extLst>
          </p:cNvPr>
          <p:cNvSpPr>
            <a:spLocks noGrp="1"/>
          </p:cNvSpPr>
          <p:nvPr>
            <p:ph type="ctrTitle"/>
          </p:nvPr>
        </p:nvSpPr>
        <p:spPr>
          <a:xfrm>
            <a:off x="643467" y="321735"/>
            <a:ext cx="10905066" cy="640364"/>
          </a:xfrm>
          <a:solidFill>
            <a:schemeClr val="accent1">
              <a:lumMod val="20000"/>
              <a:lumOff val="80000"/>
            </a:schemeClr>
          </a:solidFill>
          <a:effectLst>
            <a:outerShdw blurRad="50800" dist="38100" dir="5400000" algn="t" rotWithShape="0">
              <a:prstClr val="black">
                <a:alpha val="40000"/>
              </a:prstClr>
            </a:outerShdw>
          </a:effectLst>
        </p:spPr>
        <p:txBody>
          <a:bodyPr vert="horz" lIns="91440" tIns="45720" rIns="91440" bIns="45720" rtlCol="0" anchor="ctr">
            <a:normAutofit/>
          </a:bodyPr>
          <a:lstStyle/>
          <a:p>
            <a:pPr algn="l"/>
            <a:r>
              <a:rPr lang="en-US" sz="2400" b="1" kern="1200" dirty="0">
                <a:solidFill>
                  <a:schemeClr val="tx1"/>
                </a:solidFill>
                <a:latin typeface="+mj-lt"/>
                <a:ea typeface="+mj-ea"/>
                <a:cs typeface="+mj-cs"/>
              </a:rPr>
              <a:t>Room Rent Proportionate calculation</a:t>
            </a:r>
          </a:p>
        </p:txBody>
      </p:sp>
      <p:sp>
        <p:nvSpPr>
          <p:cNvPr id="29"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A498C28A-A9F3-4EC2-8A4E-7A650E62AC10}"/>
              </a:ext>
            </a:extLst>
          </p:cNvPr>
          <p:cNvSpPr>
            <a:spLocks noGrp="1"/>
          </p:cNvSpPr>
          <p:nvPr>
            <p:ph type="subTitle" idx="1"/>
          </p:nvPr>
        </p:nvSpPr>
        <p:spPr>
          <a:xfrm>
            <a:off x="412652" y="1309004"/>
            <a:ext cx="10855570" cy="1655762"/>
          </a:xfrm>
        </p:spPr>
        <p:txBody>
          <a:bodyPr>
            <a:normAutofit fontScale="77500" lnSpcReduction="20000"/>
          </a:bodyPr>
          <a:lstStyle/>
          <a:p>
            <a:pPr marL="342900" indent="-342900" algn="l">
              <a:buFont typeface="Arial" panose="020B0604020202020204" pitchFamily="34" charset="0"/>
              <a:buChar char="•"/>
            </a:pPr>
            <a:r>
              <a:rPr lang="en-IN" sz="1800" dirty="0"/>
              <a:t>Mr. A is admitted in a hospital for Hip Replacement surgery. </a:t>
            </a:r>
          </a:p>
          <a:p>
            <a:pPr marL="342900" indent="-342900" algn="l">
              <a:buFont typeface="Arial" panose="020B0604020202020204" pitchFamily="34" charset="0"/>
              <a:buChar char="•"/>
            </a:pPr>
            <a:r>
              <a:rPr lang="en-IN" sz="1800" dirty="0"/>
              <a:t>His sum insured is 300,000 and room rent eligibility is 1% if Sum Insured i.e. Rs. 3,000/- per day</a:t>
            </a:r>
          </a:p>
          <a:p>
            <a:pPr marL="342900" indent="-342900" algn="l">
              <a:buFont typeface="Arial" panose="020B0604020202020204" pitchFamily="34" charset="0"/>
              <a:buChar char="•"/>
            </a:pPr>
            <a:r>
              <a:rPr lang="en-IN" sz="1800" dirty="0"/>
              <a:t>He opted higher room rent category of Rs. 4,000 per day.</a:t>
            </a:r>
          </a:p>
          <a:p>
            <a:pPr marL="342900" indent="-342900" algn="l">
              <a:buFont typeface="Arial" panose="020B0604020202020204" pitchFamily="34" charset="0"/>
              <a:buChar char="•"/>
            </a:pPr>
            <a:r>
              <a:rPr lang="en-IN" sz="1800" dirty="0"/>
              <a:t>Proportionate deduction = Room Rent Allowed / Actual Room Rent * 100</a:t>
            </a:r>
          </a:p>
          <a:p>
            <a:pPr marL="342900" indent="-342900" algn="l">
              <a:buFont typeface="Arial" panose="020B0604020202020204" pitchFamily="34" charset="0"/>
              <a:buChar char="•"/>
            </a:pPr>
            <a:r>
              <a:rPr lang="en-IN" sz="1800" dirty="0"/>
              <a:t>Example A: 3,000/4,000*100 = 75%</a:t>
            </a:r>
          </a:p>
          <a:p>
            <a:pPr marL="342900" indent="-342900" algn="l">
              <a:buFont typeface="Arial" panose="020B0604020202020204" pitchFamily="34" charset="0"/>
              <a:buChar char="•"/>
            </a:pPr>
            <a:r>
              <a:rPr lang="en-IN" sz="1800" dirty="0"/>
              <a:t>Example B: 3,000/10,000*100 = 30%</a:t>
            </a:r>
          </a:p>
          <a:p>
            <a:pPr marL="342900" indent="-342900" algn="l">
              <a:buFont typeface="Arial" panose="020B0604020202020204" pitchFamily="34" charset="0"/>
              <a:buChar char="•"/>
            </a:pPr>
            <a:endParaRPr lang="en-IN" sz="1800" dirty="0"/>
          </a:p>
          <a:p>
            <a:pPr algn="l"/>
            <a:endParaRPr lang="en-IN" sz="2200" dirty="0"/>
          </a:p>
        </p:txBody>
      </p:sp>
      <p:graphicFrame>
        <p:nvGraphicFramePr>
          <p:cNvPr id="4" name="Table 3">
            <a:extLst>
              <a:ext uri="{FF2B5EF4-FFF2-40B4-BE49-F238E27FC236}">
                <a16:creationId xmlns:a16="http://schemas.microsoft.com/office/drawing/2014/main" id="{3AD77CA9-8633-4F43-8C3C-1912197149C8}"/>
              </a:ext>
            </a:extLst>
          </p:cNvPr>
          <p:cNvGraphicFramePr>
            <a:graphicFrameLocks noGrp="1"/>
          </p:cNvGraphicFramePr>
          <p:nvPr>
            <p:extLst>
              <p:ext uri="{D42A27DB-BD31-4B8C-83A1-F6EECF244321}">
                <p14:modId xmlns:p14="http://schemas.microsoft.com/office/powerpoint/2010/main" val="661442156"/>
              </p:ext>
            </p:extLst>
          </p:nvPr>
        </p:nvGraphicFramePr>
        <p:xfrm>
          <a:off x="759075" y="3272834"/>
          <a:ext cx="5084881" cy="2698663"/>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1859756">
                  <a:extLst>
                    <a:ext uri="{9D8B030D-6E8A-4147-A177-3AD203B41FA5}">
                      <a16:colId xmlns:a16="http://schemas.microsoft.com/office/drawing/2014/main" val="3425991268"/>
                    </a:ext>
                  </a:extLst>
                </a:gridCol>
                <a:gridCol w="756081">
                  <a:extLst>
                    <a:ext uri="{9D8B030D-6E8A-4147-A177-3AD203B41FA5}">
                      <a16:colId xmlns:a16="http://schemas.microsoft.com/office/drawing/2014/main" val="2991631509"/>
                    </a:ext>
                  </a:extLst>
                </a:gridCol>
                <a:gridCol w="1243583">
                  <a:extLst>
                    <a:ext uri="{9D8B030D-6E8A-4147-A177-3AD203B41FA5}">
                      <a16:colId xmlns:a16="http://schemas.microsoft.com/office/drawing/2014/main" val="2627992039"/>
                    </a:ext>
                  </a:extLst>
                </a:gridCol>
                <a:gridCol w="1225461">
                  <a:extLst>
                    <a:ext uri="{9D8B030D-6E8A-4147-A177-3AD203B41FA5}">
                      <a16:colId xmlns:a16="http://schemas.microsoft.com/office/drawing/2014/main" val="1601547410"/>
                    </a:ext>
                  </a:extLst>
                </a:gridCol>
              </a:tblGrid>
              <a:tr h="323022">
                <a:tc gridSpan="2">
                  <a:txBody>
                    <a:bodyPr/>
                    <a:lstStyle/>
                    <a:p>
                      <a:pPr algn="ctr" fontAlgn="ctr"/>
                      <a:r>
                        <a:rPr lang="en-IN" sz="1400" u="none" strike="noStrike" dirty="0">
                          <a:effectLst/>
                        </a:rPr>
                        <a:t>Insured Hospital Bill</a:t>
                      </a:r>
                      <a:endParaRPr lang="en-IN" sz="1400" b="1" i="0" u="none" strike="noStrike" dirty="0">
                        <a:solidFill>
                          <a:srgbClr val="000000"/>
                        </a:solidFill>
                        <a:effectLst/>
                        <a:latin typeface="Calibri" panose="020F0502020204030204" pitchFamily="34" charset="0"/>
                      </a:endParaRPr>
                    </a:p>
                  </a:txBody>
                  <a:tcPr marL="22487" marR="22487" marT="22487" marB="0" anchor="ctr"/>
                </a:tc>
                <a:tc hMerge="1">
                  <a:txBody>
                    <a:bodyPr/>
                    <a:lstStyle/>
                    <a:p>
                      <a:endParaRPr lang="en-IN"/>
                    </a:p>
                  </a:txBody>
                  <a:tcPr/>
                </a:tc>
                <a:tc>
                  <a:txBody>
                    <a:bodyPr/>
                    <a:lstStyle/>
                    <a:p>
                      <a:pPr algn="l" fontAlgn="b"/>
                      <a:r>
                        <a:rPr lang="en-IN" sz="1400" u="none" strike="noStrike">
                          <a:effectLst/>
                        </a:rPr>
                        <a:t>Propotion Rate </a:t>
                      </a:r>
                      <a:endParaRPr lang="en-IN" sz="1400" b="1" i="0" u="none" strike="noStrike">
                        <a:solidFill>
                          <a:srgbClr val="000000"/>
                        </a:solidFill>
                        <a:effectLst/>
                        <a:latin typeface="Calibri" panose="020F0502020204030204" pitchFamily="34" charset="0"/>
                      </a:endParaRPr>
                    </a:p>
                  </a:txBody>
                  <a:tcPr marL="22487" marR="22487" marT="22487" marB="0" anchor="b"/>
                </a:tc>
                <a:tc>
                  <a:txBody>
                    <a:bodyPr/>
                    <a:lstStyle/>
                    <a:p>
                      <a:pPr algn="l" fontAlgn="b"/>
                      <a:r>
                        <a:rPr lang="en-IN" sz="1400" u="none" strike="noStrike">
                          <a:effectLst/>
                        </a:rPr>
                        <a:t>Settled Amount</a:t>
                      </a:r>
                      <a:endParaRPr lang="en-IN" sz="1400" b="1" i="0" u="none" strike="noStrike">
                        <a:solidFill>
                          <a:srgbClr val="000000"/>
                        </a:solidFill>
                        <a:effectLst/>
                        <a:latin typeface="Calibri" panose="020F0502020204030204" pitchFamily="34" charset="0"/>
                      </a:endParaRPr>
                    </a:p>
                  </a:txBody>
                  <a:tcPr marL="22487" marR="22487" marT="22487" marB="0" anchor="b"/>
                </a:tc>
                <a:extLst>
                  <a:ext uri="{0D108BD9-81ED-4DB2-BD59-A6C34878D82A}">
                    <a16:rowId xmlns:a16="http://schemas.microsoft.com/office/drawing/2014/main" val="2324568382"/>
                  </a:ext>
                </a:extLst>
              </a:tr>
              <a:tr h="323022">
                <a:tc>
                  <a:txBody>
                    <a:bodyPr/>
                    <a:lstStyle/>
                    <a:p>
                      <a:pPr algn="l" fontAlgn="ctr"/>
                      <a:r>
                        <a:rPr lang="en-US" sz="1400" u="none" strike="noStrike" dirty="0">
                          <a:effectLst/>
                        </a:rPr>
                        <a:t>Room Rent for 10 days</a:t>
                      </a:r>
                      <a:endParaRPr lang="en-US" sz="1400" b="0" i="0" u="none" strike="noStrike" dirty="0">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a:effectLst/>
                        </a:rPr>
                        <a:t>40,000</a:t>
                      </a:r>
                      <a:endParaRPr lang="en-IN" sz="1400" b="0" i="0" u="none" strike="noStrike">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a:effectLst/>
                        </a:rPr>
                        <a:t>75%</a:t>
                      </a:r>
                      <a:endParaRPr lang="en-IN" sz="1400" b="0" i="0" u="none" strike="noStrike">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a:effectLst/>
                        </a:rPr>
                        <a:t>30000</a:t>
                      </a:r>
                      <a:endParaRPr lang="en-IN" sz="1400" b="0" i="0" u="none" strike="noStrike">
                        <a:solidFill>
                          <a:srgbClr val="000000"/>
                        </a:solidFill>
                        <a:effectLst/>
                        <a:latin typeface="Calibri" panose="020F0502020204030204" pitchFamily="34" charset="0"/>
                      </a:endParaRPr>
                    </a:p>
                  </a:txBody>
                  <a:tcPr marL="22487" marR="22487" marT="22487" marB="0" anchor="b"/>
                </a:tc>
                <a:extLst>
                  <a:ext uri="{0D108BD9-81ED-4DB2-BD59-A6C34878D82A}">
                    <a16:rowId xmlns:a16="http://schemas.microsoft.com/office/drawing/2014/main" val="77297773"/>
                  </a:ext>
                </a:extLst>
              </a:tr>
              <a:tr h="628697">
                <a:tc>
                  <a:txBody>
                    <a:bodyPr/>
                    <a:lstStyle/>
                    <a:p>
                      <a:pPr algn="l" fontAlgn="ctr"/>
                      <a:r>
                        <a:rPr lang="en-US" sz="1400" u="none" strike="noStrike" dirty="0">
                          <a:effectLst/>
                        </a:rPr>
                        <a:t>Cost of Hip Replacement Surgery</a:t>
                      </a:r>
                      <a:endParaRPr lang="en-US" sz="1400" b="0" i="0" u="none" strike="noStrike" dirty="0">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a:effectLst/>
                        </a:rPr>
                        <a:t>1,75,000</a:t>
                      </a:r>
                      <a:endParaRPr lang="en-IN" sz="1400" b="0" i="0" u="none" strike="noStrike">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a:effectLst/>
                        </a:rPr>
                        <a:t>75%</a:t>
                      </a:r>
                      <a:endParaRPr lang="en-IN" sz="1400" b="0" i="0" u="none" strike="noStrike">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a:effectLst/>
                        </a:rPr>
                        <a:t>131250</a:t>
                      </a:r>
                      <a:endParaRPr lang="en-IN" sz="1400" b="0" i="0" u="none" strike="noStrike">
                        <a:solidFill>
                          <a:srgbClr val="000000"/>
                        </a:solidFill>
                        <a:effectLst/>
                        <a:latin typeface="Calibri" panose="020F0502020204030204" pitchFamily="34" charset="0"/>
                      </a:endParaRPr>
                    </a:p>
                  </a:txBody>
                  <a:tcPr marL="22487" marR="22487" marT="22487" marB="0" anchor="b"/>
                </a:tc>
                <a:extLst>
                  <a:ext uri="{0D108BD9-81ED-4DB2-BD59-A6C34878D82A}">
                    <a16:rowId xmlns:a16="http://schemas.microsoft.com/office/drawing/2014/main" val="2114442582"/>
                  </a:ext>
                </a:extLst>
              </a:tr>
              <a:tr h="323022">
                <a:tc>
                  <a:txBody>
                    <a:bodyPr/>
                    <a:lstStyle/>
                    <a:p>
                      <a:pPr algn="l" fontAlgn="ctr"/>
                      <a:r>
                        <a:rPr lang="en-IN" sz="1400" u="none" strike="noStrike" dirty="0">
                          <a:effectLst/>
                        </a:rPr>
                        <a:t>Doctor Visits</a:t>
                      </a:r>
                      <a:endParaRPr lang="en-IN" sz="1400" b="0" i="0" u="none" strike="noStrike" dirty="0">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dirty="0">
                          <a:effectLst/>
                        </a:rPr>
                        <a:t>50,000</a:t>
                      </a:r>
                      <a:endParaRPr lang="en-IN" sz="1400" b="0" i="0" u="none" strike="noStrike" dirty="0">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dirty="0">
                          <a:effectLst/>
                        </a:rPr>
                        <a:t>75%</a:t>
                      </a:r>
                      <a:endParaRPr lang="en-IN" sz="1400" b="0" i="0" u="none" strike="noStrike" dirty="0">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a:effectLst/>
                        </a:rPr>
                        <a:t>37500</a:t>
                      </a:r>
                      <a:endParaRPr lang="en-IN" sz="1400" b="0" i="0" u="none" strike="noStrike">
                        <a:solidFill>
                          <a:srgbClr val="000000"/>
                        </a:solidFill>
                        <a:effectLst/>
                        <a:latin typeface="Calibri" panose="020F0502020204030204" pitchFamily="34" charset="0"/>
                      </a:endParaRPr>
                    </a:p>
                  </a:txBody>
                  <a:tcPr marL="22487" marR="22487" marT="22487" marB="0" anchor="b"/>
                </a:tc>
                <a:extLst>
                  <a:ext uri="{0D108BD9-81ED-4DB2-BD59-A6C34878D82A}">
                    <a16:rowId xmlns:a16="http://schemas.microsoft.com/office/drawing/2014/main" val="3307862618"/>
                  </a:ext>
                </a:extLst>
              </a:tr>
              <a:tr h="323022">
                <a:tc>
                  <a:txBody>
                    <a:bodyPr/>
                    <a:lstStyle/>
                    <a:p>
                      <a:pPr algn="l" fontAlgn="ctr"/>
                      <a:r>
                        <a:rPr lang="en-IN" sz="1400" u="none" strike="noStrike">
                          <a:effectLst/>
                        </a:rPr>
                        <a:t>Tests</a:t>
                      </a:r>
                      <a:endParaRPr lang="en-IN" sz="1400" b="0" i="0" u="none" strike="noStrike">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dirty="0">
                          <a:effectLst/>
                        </a:rPr>
                        <a:t>10,000</a:t>
                      </a:r>
                      <a:endParaRPr lang="en-IN" sz="1400" b="0" i="0" u="none" strike="noStrike" dirty="0">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dirty="0">
                          <a:effectLst/>
                        </a:rPr>
                        <a:t>75%</a:t>
                      </a:r>
                      <a:endParaRPr lang="en-IN" sz="1400" b="0" i="0" u="none" strike="noStrike" dirty="0">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a:effectLst/>
                        </a:rPr>
                        <a:t>7500</a:t>
                      </a:r>
                      <a:endParaRPr lang="en-IN" sz="1400" b="0" i="0" u="none" strike="noStrike">
                        <a:solidFill>
                          <a:srgbClr val="000000"/>
                        </a:solidFill>
                        <a:effectLst/>
                        <a:latin typeface="Calibri" panose="020F0502020204030204" pitchFamily="34" charset="0"/>
                      </a:endParaRPr>
                    </a:p>
                  </a:txBody>
                  <a:tcPr marL="22487" marR="22487" marT="22487" marB="0" anchor="b"/>
                </a:tc>
                <a:extLst>
                  <a:ext uri="{0D108BD9-81ED-4DB2-BD59-A6C34878D82A}">
                    <a16:rowId xmlns:a16="http://schemas.microsoft.com/office/drawing/2014/main" val="3338052915"/>
                  </a:ext>
                </a:extLst>
              </a:tr>
              <a:tr h="454856">
                <a:tc>
                  <a:txBody>
                    <a:bodyPr/>
                    <a:lstStyle/>
                    <a:p>
                      <a:pPr algn="l" fontAlgn="ctr"/>
                      <a:r>
                        <a:rPr lang="en-IN" sz="1400" u="none" strike="noStrike">
                          <a:effectLst/>
                        </a:rPr>
                        <a:t>Pharmacy &amp; Consumables</a:t>
                      </a:r>
                      <a:endParaRPr lang="en-IN" sz="1400" b="0" i="0" u="none" strike="noStrike">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a:effectLst/>
                        </a:rPr>
                        <a:t>25,000</a:t>
                      </a:r>
                      <a:endParaRPr lang="en-IN" sz="1400" b="0" i="0" u="none" strike="noStrike">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dirty="0">
                          <a:effectLst/>
                        </a:rPr>
                        <a:t>100%</a:t>
                      </a:r>
                      <a:endParaRPr lang="en-IN" sz="1400" b="0" i="0" u="none" strike="noStrike" dirty="0">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u="none" strike="noStrike" dirty="0">
                          <a:effectLst/>
                        </a:rPr>
                        <a:t>25000</a:t>
                      </a:r>
                      <a:endParaRPr lang="en-IN" sz="1400" b="0" i="0" u="none" strike="noStrike" dirty="0">
                        <a:solidFill>
                          <a:srgbClr val="000000"/>
                        </a:solidFill>
                        <a:effectLst/>
                        <a:latin typeface="Calibri" panose="020F0502020204030204" pitchFamily="34" charset="0"/>
                      </a:endParaRPr>
                    </a:p>
                  </a:txBody>
                  <a:tcPr marL="22487" marR="22487" marT="22487" marB="0" anchor="b"/>
                </a:tc>
                <a:extLst>
                  <a:ext uri="{0D108BD9-81ED-4DB2-BD59-A6C34878D82A}">
                    <a16:rowId xmlns:a16="http://schemas.microsoft.com/office/drawing/2014/main" val="2087366197"/>
                  </a:ext>
                </a:extLst>
              </a:tr>
              <a:tr h="323022">
                <a:tc>
                  <a:txBody>
                    <a:bodyPr/>
                    <a:lstStyle/>
                    <a:p>
                      <a:pPr algn="l" fontAlgn="ctr"/>
                      <a:r>
                        <a:rPr lang="en-IN" sz="1400" b="1" u="none" strike="noStrike" dirty="0">
                          <a:effectLst/>
                        </a:rPr>
                        <a:t>Total</a:t>
                      </a:r>
                      <a:endParaRPr lang="en-IN" sz="1400" b="1" i="0" u="none" strike="noStrike" dirty="0">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b="1" u="none" strike="noStrike" dirty="0">
                          <a:effectLst/>
                        </a:rPr>
                        <a:t>3,00,000</a:t>
                      </a:r>
                      <a:endParaRPr lang="en-IN" sz="1400" b="1" i="0" u="none" strike="noStrike" dirty="0">
                        <a:solidFill>
                          <a:srgbClr val="000000"/>
                        </a:solidFill>
                        <a:effectLst/>
                        <a:latin typeface="Calibri" panose="020F0502020204030204" pitchFamily="34" charset="0"/>
                      </a:endParaRPr>
                    </a:p>
                  </a:txBody>
                  <a:tcPr marL="22487" marR="22487" marT="22487" marB="0" anchor="b"/>
                </a:tc>
                <a:tc>
                  <a:txBody>
                    <a:bodyPr/>
                    <a:lstStyle/>
                    <a:p>
                      <a:pPr algn="l" fontAlgn="b"/>
                      <a:r>
                        <a:rPr lang="en-IN" sz="1400" b="1" u="none" strike="noStrike" dirty="0">
                          <a:effectLst/>
                        </a:rPr>
                        <a:t> </a:t>
                      </a:r>
                      <a:endParaRPr lang="en-IN" sz="1400" b="1" i="0" u="none" strike="noStrike" dirty="0">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b="1" u="none" strike="noStrike" dirty="0">
                          <a:effectLst/>
                        </a:rPr>
                        <a:t>2,31,250</a:t>
                      </a:r>
                      <a:endParaRPr lang="en-IN" sz="1400" b="1" i="0" u="none" strike="noStrike" dirty="0">
                        <a:solidFill>
                          <a:srgbClr val="000000"/>
                        </a:solidFill>
                        <a:effectLst/>
                        <a:latin typeface="Calibri" panose="020F0502020204030204" pitchFamily="34" charset="0"/>
                      </a:endParaRPr>
                    </a:p>
                  </a:txBody>
                  <a:tcPr marL="22487" marR="22487" marT="22487" marB="0" anchor="b"/>
                </a:tc>
                <a:extLst>
                  <a:ext uri="{0D108BD9-81ED-4DB2-BD59-A6C34878D82A}">
                    <a16:rowId xmlns:a16="http://schemas.microsoft.com/office/drawing/2014/main" val="384024346"/>
                  </a:ext>
                </a:extLst>
              </a:tr>
            </a:tbl>
          </a:graphicData>
        </a:graphic>
      </p:graphicFrame>
      <p:graphicFrame>
        <p:nvGraphicFramePr>
          <p:cNvPr id="33" name="Table 32">
            <a:extLst>
              <a:ext uri="{FF2B5EF4-FFF2-40B4-BE49-F238E27FC236}">
                <a16:creationId xmlns:a16="http://schemas.microsoft.com/office/drawing/2014/main" id="{9E20E868-8745-4E32-8249-BB0C6607A2F4}"/>
              </a:ext>
            </a:extLst>
          </p:cNvPr>
          <p:cNvGraphicFramePr>
            <a:graphicFrameLocks noGrp="1"/>
          </p:cNvGraphicFramePr>
          <p:nvPr>
            <p:extLst>
              <p:ext uri="{D42A27DB-BD31-4B8C-83A1-F6EECF244321}">
                <p14:modId xmlns:p14="http://schemas.microsoft.com/office/powerpoint/2010/main" val="3037999079"/>
              </p:ext>
            </p:extLst>
          </p:nvPr>
        </p:nvGraphicFramePr>
        <p:xfrm>
          <a:off x="6348046" y="3272834"/>
          <a:ext cx="5384408" cy="2698664"/>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1969306">
                  <a:extLst>
                    <a:ext uri="{9D8B030D-6E8A-4147-A177-3AD203B41FA5}">
                      <a16:colId xmlns:a16="http://schemas.microsoft.com/office/drawing/2014/main" val="3425991268"/>
                    </a:ext>
                  </a:extLst>
                </a:gridCol>
                <a:gridCol w="800618">
                  <a:extLst>
                    <a:ext uri="{9D8B030D-6E8A-4147-A177-3AD203B41FA5}">
                      <a16:colId xmlns:a16="http://schemas.microsoft.com/office/drawing/2014/main" val="2991631509"/>
                    </a:ext>
                  </a:extLst>
                </a:gridCol>
                <a:gridCol w="1316837">
                  <a:extLst>
                    <a:ext uri="{9D8B030D-6E8A-4147-A177-3AD203B41FA5}">
                      <a16:colId xmlns:a16="http://schemas.microsoft.com/office/drawing/2014/main" val="2627992039"/>
                    </a:ext>
                  </a:extLst>
                </a:gridCol>
                <a:gridCol w="1297647">
                  <a:extLst>
                    <a:ext uri="{9D8B030D-6E8A-4147-A177-3AD203B41FA5}">
                      <a16:colId xmlns:a16="http://schemas.microsoft.com/office/drawing/2014/main" val="1601547410"/>
                    </a:ext>
                  </a:extLst>
                </a:gridCol>
              </a:tblGrid>
              <a:tr h="320203">
                <a:tc gridSpan="2">
                  <a:txBody>
                    <a:bodyPr/>
                    <a:lstStyle/>
                    <a:p>
                      <a:pPr algn="ctr" fontAlgn="ctr"/>
                      <a:r>
                        <a:rPr lang="en-IN" sz="1400" u="none" strike="noStrike" dirty="0">
                          <a:effectLst/>
                        </a:rPr>
                        <a:t>Insured Hospital Bill</a:t>
                      </a:r>
                      <a:endParaRPr lang="en-IN" sz="1400" b="1" i="0" u="none" strike="noStrike" dirty="0">
                        <a:solidFill>
                          <a:srgbClr val="000000"/>
                        </a:solidFill>
                        <a:effectLst/>
                        <a:latin typeface="Calibri" panose="020F0502020204030204" pitchFamily="34" charset="0"/>
                      </a:endParaRPr>
                    </a:p>
                  </a:txBody>
                  <a:tcPr marL="22487" marR="22487" marT="22487" marB="0" anchor="ctr"/>
                </a:tc>
                <a:tc hMerge="1">
                  <a:txBody>
                    <a:bodyPr/>
                    <a:lstStyle/>
                    <a:p>
                      <a:endParaRPr lang="en-IN"/>
                    </a:p>
                  </a:txBody>
                  <a:tcPr/>
                </a:tc>
                <a:tc>
                  <a:txBody>
                    <a:bodyPr/>
                    <a:lstStyle/>
                    <a:p>
                      <a:pPr algn="l" fontAlgn="b"/>
                      <a:r>
                        <a:rPr lang="en-IN" sz="1400" u="none" strike="noStrike">
                          <a:effectLst/>
                        </a:rPr>
                        <a:t>Propotion Rate </a:t>
                      </a:r>
                      <a:endParaRPr lang="en-IN" sz="1400" b="1" i="0" u="none" strike="noStrike">
                        <a:solidFill>
                          <a:srgbClr val="000000"/>
                        </a:solidFill>
                        <a:effectLst/>
                        <a:latin typeface="Calibri" panose="020F0502020204030204" pitchFamily="34" charset="0"/>
                      </a:endParaRPr>
                    </a:p>
                  </a:txBody>
                  <a:tcPr marL="22487" marR="22487" marT="22487" marB="0" anchor="b"/>
                </a:tc>
                <a:tc>
                  <a:txBody>
                    <a:bodyPr/>
                    <a:lstStyle/>
                    <a:p>
                      <a:pPr algn="l" fontAlgn="b"/>
                      <a:r>
                        <a:rPr lang="en-IN" sz="1400" u="none" strike="noStrike" dirty="0">
                          <a:effectLst/>
                        </a:rPr>
                        <a:t>Settled Amount</a:t>
                      </a:r>
                      <a:endParaRPr lang="en-IN" sz="1400" b="1" i="0" u="none" strike="noStrike" dirty="0">
                        <a:solidFill>
                          <a:srgbClr val="000000"/>
                        </a:solidFill>
                        <a:effectLst/>
                        <a:latin typeface="Calibri" panose="020F0502020204030204" pitchFamily="34" charset="0"/>
                      </a:endParaRPr>
                    </a:p>
                  </a:txBody>
                  <a:tcPr marL="22487" marR="22487" marT="22487" marB="0" anchor="b"/>
                </a:tc>
                <a:extLst>
                  <a:ext uri="{0D108BD9-81ED-4DB2-BD59-A6C34878D82A}">
                    <a16:rowId xmlns:a16="http://schemas.microsoft.com/office/drawing/2014/main" val="2324568382"/>
                  </a:ext>
                </a:extLst>
              </a:tr>
              <a:tr h="320203">
                <a:tc>
                  <a:txBody>
                    <a:bodyPr/>
                    <a:lstStyle/>
                    <a:p>
                      <a:pPr algn="l" fontAlgn="ctr"/>
                      <a:r>
                        <a:rPr lang="en-US" sz="1400" u="none" strike="noStrike" dirty="0">
                          <a:effectLst/>
                        </a:rPr>
                        <a:t>Room Rent for 10 days</a:t>
                      </a:r>
                      <a:endParaRPr lang="en-US" sz="1400" b="0" i="0" u="none" strike="noStrike" dirty="0">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a:effectLst/>
                        </a:rPr>
                        <a:t>40,000</a:t>
                      </a:r>
                      <a:endParaRPr lang="en-IN" sz="1400" b="0" i="0" u="none" strike="noStrike">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b="0" i="0" u="none" strike="noStrike">
                          <a:solidFill>
                            <a:srgbClr val="000000"/>
                          </a:solidFill>
                          <a:effectLst/>
                          <a:latin typeface="Calibri" panose="020F0502020204030204" pitchFamily="34" charset="0"/>
                        </a:rPr>
                        <a:t>30%</a:t>
                      </a:r>
                    </a:p>
                  </a:txBody>
                  <a:tcPr marL="9525" marR="9525" marT="9525" marB="0" anchor="b"/>
                </a:tc>
                <a:tc>
                  <a:txBody>
                    <a:bodyPr/>
                    <a:lstStyle/>
                    <a:p>
                      <a:pPr algn="r" fontAlgn="b"/>
                      <a:r>
                        <a:rPr lang="en-IN" sz="1400" b="0" i="0" u="none" strike="noStrike" dirty="0">
                          <a:solidFill>
                            <a:srgbClr val="000000"/>
                          </a:solidFill>
                          <a:effectLst/>
                          <a:latin typeface="Calibri" panose="020F0502020204030204" pitchFamily="34" charset="0"/>
                        </a:rPr>
                        <a:t>12,000</a:t>
                      </a:r>
                    </a:p>
                  </a:txBody>
                  <a:tcPr marL="9525" marR="9525" marT="9525" marB="0" anchor="b"/>
                </a:tc>
                <a:extLst>
                  <a:ext uri="{0D108BD9-81ED-4DB2-BD59-A6C34878D82A}">
                    <a16:rowId xmlns:a16="http://schemas.microsoft.com/office/drawing/2014/main" val="77297773"/>
                  </a:ext>
                </a:extLst>
              </a:tr>
              <a:tr h="623209">
                <a:tc>
                  <a:txBody>
                    <a:bodyPr/>
                    <a:lstStyle/>
                    <a:p>
                      <a:pPr algn="l" fontAlgn="ctr"/>
                      <a:r>
                        <a:rPr lang="en-US" sz="1400" u="none" strike="noStrike" dirty="0">
                          <a:effectLst/>
                        </a:rPr>
                        <a:t>Cost of Hip Replacement Surgery</a:t>
                      </a:r>
                      <a:endParaRPr lang="en-US" sz="1400" b="0" i="0" u="none" strike="noStrike" dirty="0">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a:effectLst/>
                        </a:rPr>
                        <a:t>1,75,000</a:t>
                      </a:r>
                      <a:endParaRPr lang="en-IN" sz="1400" b="0" i="0" u="none" strike="noStrike">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b="0" i="0" u="none" strike="noStrike">
                          <a:solidFill>
                            <a:srgbClr val="000000"/>
                          </a:solidFill>
                          <a:effectLst/>
                          <a:latin typeface="Calibri" panose="020F0502020204030204" pitchFamily="34" charset="0"/>
                        </a:rPr>
                        <a:t>30%</a:t>
                      </a:r>
                    </a:p>
                  </a:txBody>
                  <a:tcPr marL="9525" marR="9525" marT="9525" marB="0" anchor="b"/>
                </a:tc>
                <a:tc>
                  <a:txBody>
                    <a:bodyPr/>
                    <a:lstStyle/>
                    <a:p>
                      <a:pPr algn="r" fontAlgn="b"/>
                      <a:r>
                        <a:rPr lang="en-IN" sz="1400" b="0" i="0" u="none" strike="noStrike" dirty="0">
                          <a:solidFill>
                            <a:srgbClr val="000000"/>
                          </a:solidFill>
                          <a:effectLst/>
                          <a:latin typeface="Calibri" panose="020F0502020204030204" pitchFamily="34" charset="0"/>
                        </a:rPr>
                        <a:t>52,500</a:t>
                      </a:r>
                    </a:p>
                  </a:txBody>
                  <a:tcPr marL="9525" marR="9525" marT="9525" marB="0" anchor="b"/>
                </a:tc>
                <a:extLst>
                  <a:ext uri="{0D108BD9-81ED-4DB2-BD59-A6C34878D82A}">
                    <a16:rowId xmlns:a16="http://schemas.microsoft.com/office/drawing/2014/main" val="2114442582"/>
                  </a:ext>
                </a:extLst>
              </a:tr>
              <a:tr h="320203">
                <a:tc>
                  <a:txBody>
                    <a:bodyPr/>
                    <a:lstStyle/>
                    <a:p>
                      <a:pPr algn="l" fontAlgn="ctr"/>
                      <a:r>
                        <a:rPr lang="en-IN" sz="1400" u="none" strike="noStrike" dirty="0">
                          <a:effectLst/>
                        </a:rPr>
                        <a:t>Doctor Visits</a:t>
                      </a:r>
                      <a:endParaRPr lang="en-IN" sz="1400" b="0" i="0" u="none" strike="noStrike" dirty="0">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dirty="0">
                          <a:effectLst/>
                        </a:rPr>
                        <a:t>50,000</a:t>
                      </a:r>
                      <a:endParaRPr lang="en-IN" sz="1400" b="0" i="0" u="none" strike="noStrike" dirty="0">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b="0" i="0" u="none" strike="noStrike">
                          <a:solidFill>
                            <a:srgbClr val="000000"/>
                          </a:solidFill>
                          <a:effectLst/>
                          <a:latin typeface="Calibri" panose="020F0502020204030204" pitchFamily="34" charset="0"/>
                        </a:rPr>
                        <a:t>30%</a:t>
                      </a:r>
                    </a:p>
                  </a:txBody>
                  <a:tcPr marL="9525" marR="9525" marT="9525" marB="0" anchor="b"/>
                </a:tc>
                <a:tc>
                  <a:txBody>
                    <a:bodyPr/>
                    <a:lstStyle/>
                    <a:p>
                      <a:pPr algn="r" fontAlgn="b"/>
                      <a:r>
                        <a:rPr lang="en-IN" sz="1400" b="0" i="0" u="none" strike="noStrike" dirty="0">
                          <a:solidFill>
                            <a:srgbClr val="000000"/>
                          </a:solidFill>
                          <a:effectLst/>
                          <a:latin typeface="Calibri" panose="020F0502020204030204" pitchFamily="34" charset="0"/>
                        </a:rPr>
                        <a:t>15,000</a:t>
                      </a:r>
                    </a:p>
                  </a:txBody>
                  <a:tcPr marL="9525" marR="9525" marT="9525" marB="0" anchor="b"/>
                </a:tc>
                <a:extLst>
                  <a:ext uri="{0D108BD9-81ED-4DB2-BD59-A6C34878D82A}">
                    <a16:rowId xmlns:a16="http://schemas.microsoft.com/office/drawing/2014/main" val="3307862618"/>
                  </a:ext>
                </a:extLst>
              </a:tr>
              <a:tr h="320203">
                <a:tc>
                  <a:txBody>
                    <a:bodyPr/>
                    <a:lstStyle/>
                    <a:p>
                      <a:pPr algn="l" fontAlgn="ctr"/>
                      <a:r>
                        <a:rPr lang="en-IN" sz="1400" u="none" strike="noStrike">
                          <a:effectLst/>
                        </a:rPr>
                        <a:t>Tests</a:t>
                      </a:r>
                      <a:endParaRPr lang="en-IN" sz="1400" b="0" i="0" u="none" strike="noStrike">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dirty="0">
                          <a:effectLst/>
                        </a:rPr>
                        <a:t>10,000</a:t>
                      </a:r>
                      <a:endParaRPr lang="en-IN" sz="1400" b="0" i="0" u="none" strike="noStrike" dirty="0">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b="0" i="0" u="none" strike="noStrike">
                          <a:solidFill>
                            <a:srgbClr val="000000"/>
                          </a:solidFill>
                          <a:effectLst/>
                          <a:latin typeface="Calibri" panose="020F0502020204030204" pitchFamily="34" charset="0"/>
                        </a:rPr>
                        <a:t>30%</a:t>
                      </a:r>
                    </a:p>
                  </a:txBody>
                  <a:tcPr marL="9525" marR="9525" marT="9525" marB="0" anchor="b"/>
                </a:tc>
                <a:tc>
                  <a:txBody>
                    <a:bodyPr/>
                    <a:lstStyle/>
                    <a:p>
                      <a:pPr algn="r" fontAlgn="b"/>
                      <a:r>
                        <a:rPr lang="en-IN" sz="1400" b="0" i="0" u="none" strike="noStrike" dirty="0">
                          <a:solidFill>
                            <a:srgbClr val="000000"/>
                          </a:solidFill>
                          <a:effectLst/>
                          <a:latin typeface="Calibri" panose="020F0502020204030204" pitchFamily="34" charset="0"/>
                        </a:rPr>
                        <a:t>3,000</a:t>
                      </a:r>
                    </a:p>
                  </a:txBody>
                  <a:tcPr marL="9525" marR="9525" marT="9525" marB="0" anchor="b"/>
                </a:tc>
                <a:extLst>
                  <a:ext uri="{0D108BD9-81ED-4DB2-BD59-A6C34878D82A}">
                    <a16:rowId xmlns:a16="http://schemas.microsoft.com/office/drawing/2014/main" val="3338052915"/>
                  </a:ext>
                </a:extLst>
              </a:tr>
              <a:tr h="474440">
                <a:tc>
                  <a:txBody>
                    <a:bodyPr/>
                    <a:lstStyle/>
                    <a:p>
                      <a:pPr algn="l" fontAlgn="ctr"/>
                      <a:r>
                        <a:rPr lang="en-IN" sz="1400" u="none" strike="noStrike">
                          <a:effectLst/>
                        </a:rPr>
                        <a:t>Pharmacy &amp; Consumables</a:t>
                      </a:r>
                      <a:endParaRPr lang="en-IN" sz="1400" b="0" i="0" u="none" strike="noStrike">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u="none" strike="noStrike">
                          <a:effectLst/>
                        </a:rPr>
                        <a:t>25,000</a:t>
                      </a:r>
                      <a:endParaRPr lang="en-IN" sz="1400" b="0" i="0" u="none" strike="noStrike">
                        <a:solidFill>
                          <a:srgbClr val="000000"/>
                        </a:solidFill>
                        <a:effectLst/>
                        <a:latin typeface="Calibri" panose="020F0502020204030204" pitchFamily="34" charset="0"/>
                      </a:endParaRPr>
                    </a:p>
                  </a:txBody>
                  <a:tcPr marL="22487" marR="22487" marT="22487" marB="0" anchor="b"/>
                </a:tc>
                <a:tc>
                  <a:txBody>
                    <a:bodyPr/>
                    <a:lstStyle/>
                    <a:p>
                      <a:pPr algn="r" fontAlgn="b"/>
                      <a:r>
                        <a:rPr lang="en-IN" sz="1400" b="0" i="0" u="none" strike="noStrike">
                          <a:solidFill>
                            <a:srgbClr val="000000"/>
                          </a:solidFill>
                          <a:effectLst/>
                          <a:latin typeface="Calibri" panose="020F0502020204030204" pitchFamily="34" charset="0"/>
                        </a:rPr>
                        <a:t>100%</a:t>
                      </a:r>
                    </a:p>
                  </a:txBody>
                  <a:tcPr marL="9525" marR="9525" marT="9525" marB="0" anchor="b"/>
                </a:tc>
                <a:tc>
                  <a:txBody>
                    <a:bodyPr/>
                    <a:lstStyle/>
                    <a:p>
                      <a:pPr algn="r" fontAlgn="b"/>
                      <a:r>
                        <a:rPr lang="en-IN" sz="1400" b="0" i="0" u="none" strike="noStrike" dirty="0">
                          <a:solidFill>
                            <a:srgbClr val="000000"/>
                          </a:solidFill>
                          <a:effectLst/>
                          <a:latin typeface="Calibri" panose="020F0502020204030204" pitchFamily="34" charset="0"/>
                        </a:rPr>
                        <a:t>25,000</a:t>
                      </a:r>
                    </a:p>
                  </a:txBody>
                  <a:tcPr marL="9525" marR="9525" marT="9525" marB="0" anchor="b"/>
                </a:tc>
                <a:extLst>
                  <a:ext uri="{0D108BD9-81ED-4DB2-BD59-A6C34878D82A}">
                    <a16:rowId xmlns:a16="http://schemas.microsoft.com/office/drawing/2014/main" val="2087366197"/>
                  </a:ext>
                </a:extLst>
              </a:tr>
              <a:tr h="320203">
                <a:tc>
                  <a:txBody>
                    <a:bodyPr/>
                    <a:lstStyle/>
                    <a:p>
                      <a:pPr algn="l" fontAlgn="ctr"/>
                      <a:r>
                        <a:rPr lang="en-IN" sz="1400" b="1" u="none" strike="noStrike" dirty="0">
                          <a:effectLst/>
                        </a:rPr>
                        <a:t>Total</a:t>
                      </a:r>
                      <a:endParaRPr lang="en-IN" sz="1400" b="1" i="0" u="none" strike="noStrike" dirty="0">
                        <a:solidFill>
                          <a:srgbClr val="000000"/>
                        </a:solidFill>
                        <a:effectLst/>
                        <a:latin typeface="Calibri" panose="020F0502020204030204" pitchFamily="34" charset="0"/>
                      </a:endParaRPr>
                    </a:p>
                  </a:txBody>
                  <a:tcPr marL="202382" marR="22487" marT="22487" marB="0" anchor="ctr"/>
                </a:tc>
                <a:tc>
                  <a:txBody>
                    <a:bodyPr/>
                    <a:lstStyle/>
                    <a:p>
                      <a:pPr algn="r" fontAlgn="b"/>
                      <a:r>
                        <a:rPr lang="en-IN" sz="1400" b="1" u="none" strike="noStrike" dirty="0">
                          <a:effectLst/>
                        </a:rPr>
                        <a:t>3,00,000</a:t>
                      </a:r>
                      <a:endParaRPr lang="en-IN" sz="1400" b="1" i="0" u="none" strike="noStrike" dirty="0">
                        <a:solidFill>
                          <a:srgbClr val="000000"/>
                        </a:solidFill>
                        <a:effectLst/>
                        <a:latin typeface="Calibri" panose="020F0502020204030204" pitchFamily="34" charset="0"/>
                      </a:endParaRPr>
                    </a:p>
                  </a:txBody>
                  <a:tcPr marL="22487" marR="22487" marT="22487" marB="0" anchor="b"/>
                </a:tc>
                <a:tc>
                  <a:txBody>
                    <a:bodyPr/>
                    <a:lstStyle/>
                    <a:p>
                      <a:pPr algn="l" fontAlgn="b"/>
                      <a:r>
                        <a:rPr lang="en-IN" sz="1400" b="1" i="0" u="none" strike="noStrike">
                          <a:solidFill>
                            <a:srgbClr val="000000"/>
                          </a:solidFill>
                          <a:effectLst/>
                          <a:latin typeface="Calibri" panose="020F0502020204030204" pitchFamily="34" charset="0"/>
                        </a:rPr>
                        <a:t> </a:t>
                      </a:r>
                    </a:p>
                  </a:txBody>
                  <a:tcPr marL="9525" marR="9525" marT="9525" marB="0" anchor="b"/>
                </a:tc>
                <a:tc>
                  <a:txBody>
                    <a:bodyPr/>
                    <a:lstStyle/>
                    <a:p>
                      <a:pPr algn="r" fontAlgn="b"/>
                      <a:r>
                        <a:rPr lang="en-IN" sz="1400" b="1" i="0" u="none" strike="noStrike" dirty="0">
                          <a:solidFill>
                            <a:srgbClr val="000000"/>
                          </a:solidFill>
                          <a:effectLst/>
                          <a:latin typeface="Calibri" panose="020F0502020204030204" pitchFamily="34" charset="0"/>
                        </a:rPr>
                        <a:t>1,07,500</a:t>
                      </a:r>
                    </a:p>
                  </a:txBody>
                  <a:tcPr marL="9525" marR="9525" marT="9525" marB="0" anchor="b"/>
                </a:tc>
                <a:extLst>
                  <a:ext uri="{0D108BD9-81ED-4DB2-BD59-A6C34878D82A}">
                    <a16:rowId xmlns:a16="http://schemas.microsoft.com/office/drawing/2014/main" val="384024346"/>
                  </a:ext>
                </a:extLst>
              </a:tr>
            </a:tbl>
          </a:graphicData>
        </a:graphic>
      </p:graphicFrame>
      <p:sp>
        <p:nvSpPr>
          <p:cNvPr id="14" name="Oval 13">
            <a:extLst>
              <a:ext uri="{FF2B5EF4-FFF2-40B4-BE49-F238E27FC236}">
                <a16:creationId xmlns:a16="http://schemas.microsoft.com/office/drawing/2014/main" id="{DABAD438-8EE8-47E5-B618-4C19A72CD079}"/>
              </a:ext>
            </a:extLst>
          </p:cNvPr>
          <p:cNvSpPr/>
          <p:nvPr/>
        </p:nvSpPr>
        <p:spPr>
          <a:xfrm>
            <a:off x="3629465" y="2386330"/>
            <a:ext cx="886264" cy="859629"/>
          </a:xfrm>
          <a:prstGeom prst="ellipse">
            <a:avLst/>
          </a:prstGeom>
          <a:solidFill>
            <a:schemeClr val="accent2"/>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A</a:t>
            </a:r>
          </a:p>
        </p:txBody>
      </p:sp>
      <p:sp>
        <p:nvSpPr>
          <p:cNvPr id="34" name="Oval 33">
            <a:extLst>
              <a:ext uri="{FF2B5EF4-FFF2-40B4-BE49-F238E27FC236}">
                <a16:creationId xmlns:a16="http://schemas.microsoft.com/office/drawing/2014/main" id="{19C664E3-1DA7-4D02-9221-217CE8694076}"/>
              </a:ext>
            </a:extLst>
          </p:cNvPr>
          <p:cNvSpPr/>
          <p:nvPr/>
        </p:nvSpPr>
        <p:spPr>
          <a:xfrm>
            <a:off x="9040250" y="2341413"/>
            <a:ext cx="954940" cy="904545"/>
          </a:xfrm>
          <a:prstGeom prst="ellipse">
            <a:avLst/>
          </a:prstGeom>
          <a:solidFill>
            <a:schemeClr val="accent4"/>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B</a:t>
            </a:r>
          </a:p>
        </p:txBody>
      </p:sp>
    </p:spTree>
    <p:extLst>
      <p:ext uri="{BB962C8B-B14F-4D97-AF65-F5344CB8AC3E}">
        <p14:creationId xmlns:p14="http://schemas.microsoft.com/office/powerpoint/2010/main" val="3965623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9">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D94DB0E-CBFE-422B-9389-BCD943F28C88}"/>
              </a:ext>
            </a:extLst>
          </p:cNvPr>
          <p:cNvSpPr>
            <a:spLocks noGrp="1"/>
          </p:cNvSpPr>
          <p:nvPr>
            <p:ph type="ctrTitle"/>
          </p:nvPr>
        </p:nvSpPr>
        <p:spPr>
          <a:xfrm>
            <a:off x="312724" y="3433763"/>
            <a:ext cx="3197013" cy="2743200"/>
          </a:xfrm>
        </p:spPr>
        <p:txBody>
          <a:bodyPr vert="horz" lIns="91440" tIns="45720" rIns="91440" bIns="45720" rtlCol="0" anchor="t">
            <a:normAutofit/>
          </a:bodyPr>
          <a:lstStyle/>
          <a:p>
            <a:r>
              <a:rPr lang="en-US" sz="4800" b="1" kern="1200" dirty="0">
                <a:solidFill>
                  <a:schemeClr val="bg1"/>
                </a:solidFill>
                <a:effectLst/>
                <a:latin typeface="+mj-lt"/>
                <a:ea typeface="+mj-ea"/>
                <a:cs typeface="+mj-cs"/>
              </a:rPr>
              <a:t>Let’s understand</a:t>
            </a:r>
          </a:p>
        </p:txBody>
      </p:sp>
      <p:graphicFrame>
        <p:nvGraphicFramePr>
          <p:cNvPr id="5" name="Diagram 4">
            <a:extLst>
              <a:ext uri="{FF2B5EF4-FFF2-40B4-BE49-F238E27FC236}">
                <a16:creationId xmlns:a16="http://schemas.microsoft.com/office/drawing/2014/main" id="{576880A2-69C7-44EA-911A-A7286B56389F}"/>
              </a:ext>
            </a:extLst>
          </p:cNvPr>
          <p:cNvGraphicFramePr/>
          <p:nvPr>
            <p:extLst>
              <p:ext uri="{D42A27DB-BD31-4B8C-83A1-F6EECF244321}">
                <p14:modId xmlns:p14="http://schemas.microsoft.com/office/powerpoint/2010/main" val="3666155460"/>
              </p:ext>
            </p:extLst>
          </p:nvPr>
        </p:nvGraphicFramePr>
        <p:xfrm>
          <a:off x="4330719" y="641615"/>
          <a:ext cx="7289799" cy="5533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236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2347</TotalTime>
  <Words>2894</Words>
  <Application>Microsoft Office PowerPoint</Application>
  <PresentationFormat>Widescreen</PresentationFormat>
  <Paragraphs>471</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Palatino Linotype</vt:lpstr>
      <vt:lpstr>Times New Roman</vt:lpstr>
      <vt:lpstr>Webdings</vt:lpstr>
      <vt:lpstr>Office Theme</vt:lpstr>
      <vt:lpstr>Health Insurance  in  Challenging Times  By CVO Chartered &amp; Cost Accountants association  Speaker: Mehul Pujara</vt:lpstr>
      <vt:lpstr>Type of Health Insurance Products</vt:lpstr>
      <vt:lpstr>What to keep in mind while buying Health Insurance Plans</vt:lpstr>
      <vt:lpstr>Should I buy Individual or Floater policy ?</vt:lpstr>
      <vt:lpstr>Coverages / Benefits – Health Insurance (Mediclaim)</vt:lpstr>
      <vt:lpstr>Senior Citizen Health Insurance</vt:lpstr>
      <vt:lpstr>How the room rent limit impact your claim</vt:lpstr>
      <vt:lpstr>Room Rent Proportionate calculation</vt:lpstr>
      <vt:lpstr>Let’s understand</vt:lpstr>
      <vt:lpstr>Let’s understand PED</vt:lpstr>
      <vt:lpstr>List of Non- Payable Items</vt:lpstr>
      <vt:lpstr>How Top Up &amp; Super Top plan works</vt:lpstr>
      <vt:lpstr>PowerPoint Presentation</vt:lpstr>
      <vt:lpstr>Recent Regulatory Changes by IRDAI</vt:lpstr>
      <vt:lpstr>Claim Documents</vt:lpstr>
      <vt:lpstr>Common reasons behind health insurance claims rejection</vt:lpstr>
      <vt:lpstr>How to prevent claim rejection</vt:lpstr>
      <vt:lpstr>Should I buy Corona specific policy or comprehensive health insurance policy</vt:lpstr>
      <vt:lpstr>Not Satisfied  or claims denied – File a complaint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dc:title>
  <dc:creator>Mehul Pujara</dc:creator>
  <cp:lastModifiedBy>Mehul Pujara</cp:lastModifiedBy>
  <cp:revision>2</cp:revision>
  <dcterms:created xsi:type="dcterms:W3CDTF">2021-05-18T09:57:21Z</dcterms:created>
  <dcterms:modified xsi:type="dcterms:W3CDTF">2021-05-29T13:48:20Z</dcterms:modified>
</cp:coreProperties>
</file>